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10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1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99" r:id="rId2"/>
    <p:sldId id="270" r:id="rId3"/>
    <p:sldId id="300" r:id="rId4"/>
    <p:sldId id="271" r:id="rId5"/>
    <p:sldId id="301" r:id="rId6"/>
    <p:sldId id="275" r:id="rId7"/>
    <p:sldId id="287" r:id="rId8"/>
    <p:sldId id="288" r:id="rId9"/>
    <p:sldId id="289" r:id="rId10"/>
    <p:sldId id="290" r:id="rId11"/>
    <p:sldId id="291" r:id="rId12"/>
    <p:sldId id="302" r:id="rId13"/>
    <p:sldId id="303" r:id="rId14"/>
    <p:sldId id="304" r:id="rId15"/>
    <p:sldId id="305" r:id="rId16"/>
    <p:sldId id="292" r:id="rId17"/>
    <p:sldId id="293" r:id="rId18"/>
    <p:sldId id="294" r:id="rId19"/>
    <p:sldId id="298" r:id="rId20"/>
    <p:sldId id="295" r:id="rId21"/>
    <p:sldId id="308" r:id="rId22"/>
    <p:sldId id="309" r:id="rId23"/>
    <p:sldId id="296" r:id="rId24"/>
    <p:sldId id="297" r:id="rId25"/>
    <p:sldId id="306" r:id="rId26"/>
    <p:sldId id="307" r:id="rId27"/>
    <p:sldId id="310" r:id="rId28"/>
    <p:sldId id="312" r:id="rId29"/>
    <p:sldId id="313" r:id="rId30"/>
    <p:sldId id="314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672" autoAdjust="0"/>
    <p:restoredTop sz="94660"/>
  </p:normalViewPr>
  <p:slideViewPr>
    <p:cSldViewPr snapToGrid="0">
      <p:cViewPr varScale="1">
        <p:scale>
          <a:sx n="67" d="100"/>
          <a:sy n="67" d="100"/>
        </p:scale>
        <p:origin x="160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F8E1A4-67BB-41AF-A481-ABF5068A1C43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D4DB5C-7767-4A56-A7EE-4AC83F567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763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09ADC2-A7BA-4D22-ACF4-E1FC9154CEF8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94973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8007C8-94B5-472E-81B8-D92B5470D97C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85439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E6B115-4CB2-472A-9701-EEEA6D5CB0B1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41569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070144-8A3A-4D00-8105-C6F59F566936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95705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841F63-8116-4F56-B61B-4B8064D092F8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0128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2E6E9A-A211-4CFD-9947-1C9D71DED396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99152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125902-FEAB-47B0-9C73-CDC9144DFA2D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14866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A9954C-3E71-434B-AC93-3A81EE3729FD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06606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53A8BD-CFD0-43BA-B17E-161137904C20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42781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9F635B-3876-49B0-B16E-1F7518314DA1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57621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46F516-3555-4E85-B77E-5AD8D9F4B19F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52577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BF6D3D-57F4-42B5-95DB-5FD5D196AE3E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37353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BD3FE3-E661-4251-A306-4C78EE3762C5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8345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78A49-BBA9-4E89-8373-BB3B0CD092CB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11/28/2018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1F690-428B-41D7-A43D-3B344CCBF012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436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78A49-BBA9-4E89-8373-BB3B0CD092CB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11/28/2018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1F690-428B-41D7-A43D-3B344CCBF012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48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45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6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78A49-BBA9-4E89-8373-BB3B0CD092CB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11/28/2018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1F690-428B-41D7-A43D-3B344CCBF012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0668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74F10D-B419-4F7C-9D2E-1861395E4B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30028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339A905-3C74-4C0D-8BF0-1B31598EB02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7543800" y="6629400"/>
            <a:ext cx="16764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© </a:t>
            </a:r>
            <a:r>
              <a:rPr lang="en-US" altLang="en-US" sz="1000"/>
              <a:t>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2570065890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19C034E-3D3E-453D-8540-CB3631F8AFB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7543800" y="6629400"/>
            <a:ext cx="16764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© </a:t>
            </a:r>
            <a:r>
              <a:rPr lang="en-US" altLang="en-US" sz="1000"/>
              <a:t>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763020262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78A49-BBA9-4E89-8373-BB3B0CD092CB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11/28/2018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1F690-428B-41D7-A43D-3B344CCBF012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309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78A49-BBA9-4E89-8373-BB3B0CD092CB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11/28/2018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1F690-428B-41D7-A43D-3B344CCBF012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84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78A49-BBA9-4E89-8373-BB3B0CD092CB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11/28/2018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1F690-428B-41D7-A43D-3B344CCBF012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706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78A49-BBA9-4E89-8373-BB3B0CD092CB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11/28/2018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1F690-428B-41D7-A43D-3B344CCBF012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776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78A49-BBA9-4E89-8373-BB3B0CD092CB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11/28/2018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1F690-428B-41D7-A43D-3B344CCBF012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583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78A49-BBA9-4E89-8373-BB3B0CD092CB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11/28/2018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1F690-428B-41D7-A43D-3B344CCBF012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374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3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78A49-BBA9-4E89-8373-BB3B0CD092CB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11/28/2018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1F690-428B-41D7-A43D-3B344CCBF012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762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78A49-BBA9-4E89-8373-BB3B0CD092CB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11/28/2018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1F690-428B-41D7-A43D-3B344CCBF012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9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marL="0" indent="0" algn="l" eaLnBrk="1" latinLnBrk="0" hangingPunct="1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3415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5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818" y="21106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b="0" i="0" u="none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2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76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F5478A49-BBA9-4E89-8373-BB3B0CD092CB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11/28/2018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3721F690-428B-41D7-A43D-3B344CCBF012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933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rtl="0" eaLnBrk="1" latinLnBrk="0" hangingPunct="1">
        <a:spcBef>
          <a:spcPct val="0"/>
        </a:spcBef>
        <a:buNone/>
        <a:defRPr kumimoji="0" sz="4300" b="0" i="0" u="none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10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12.jpe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5" Type="http://schemas.openxmlformats.org/officeDocument/2006/relationships/image" Target="../media/image12.jpeg"/><Relationship Id="rId4" Type="http://schemas.openxmlformats.org/officeDocument/2006/relationships/notesSlide" Target="../notesSlides/notesSlide9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0.xml"/><Relationship Id="rId3" Type="http://schemas.openxmlformats.org/officeDocument/2006/relationships/tags" Target="../tags/tag13.xml"/><Relationship Id="rId7" Type="http://schemas.openxmlformats.org/officeDocument/2006/relationships/slideLayout" Target="../slideLayouts/slideLayout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9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4" Type="http://schemas.openxmlformats.org/officeDocument/2006/relationships/notesSlide" Target="../notesSlides/notesSlide11.xml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tags" Target="../tags/tag32.xml"/><Relationship Id="rId18" Type="http://schemas.openxmlformats.org/officeDocument/2006/relationships/tags" Target="../tags/tag37.xml"/><Relationship Id="rId26" Type="http://schemas.openxmlformats.org/officeDocument/2006/relationships/tags" Target="../tags/tag45.xml"/><Relationship Id="rId39" Type="http://schemas.openxmlformats.org/officeDocument/2006/relationships/tags" Target="../tags/tag58.xml"/><Relationship Id="rId3" Type="http://schemas.openxmlformats.org/officeDocument/2006/relationships/tags" Target="../tags/tag22.xml"/><Relationship Id="rId21" Type="http://schemas.openxmlformats.org/officeDocument/2006/relationships/tags" Target="../tags/tag40.xml"/><Relationship Id="rId34" Type="http://schemas.openxmlformats.org/officeDocument/2006/relationships/tags" Target="../tags/tag53.xml"/><Relationship Id="rId42" Type="http://schemas.openxmlformats.org/officeDocument/2006/relationships/tags" Target="../tags/tag61.xml"/><Relationship Id="rId47" Type="http://schemas.openxmlformats.org/officeDocument/2006/relationships/tags" Target="../tags/tag66.xml"/><Relationship Id="rId7" Type="http://schemas.openxmlformats.org/officeDocument/2006/relationships/tags" Target="../tags/tag26.xml"/><Relationship Id="rId12" Type="http://schemas.openxmlformats.org/officeDocument/2006/relationships/tags" Target="../tags/tag31.xml"/><Relationship Id="rId17" Type="http://schemas.openxmlformats.org/officeDocument/2006/relationships/tags" Target="../tags/tag36.xml"/><Relationship Id="rId25" Type="http://schemas.openxmlformats.org/officeDocument/2006/relationships/tags" Target="../tags/tag44.xml"/><Relationship Id="rId33" Type="http://schemas.openxmlformats.org/officeDocument/2006/relationships/tags" Target="../tags/tag52.xml"/><Relationship Id="rId38" Type="http://schemas.openxmlformats.org/officeDocument/2006/relationships/tags" Target="../tags/tag57.xml"/><Relationship Id="rId46" Type="http://schemas.openxmlformats.org/officeDocument/2006/relationships/tags" Target="../tags/tag65.xml"/><Relationship Id="rId2" Type="http://schemas.openxmlformats.org/officeDocument/2006/relationships/tags" Target="../tags/tag21.xml"/><Relationship Id="rId16" Type="http://schemas.openxmlformats.org/officeDocument/2006/relationships/tags" Target="../tags/tag35.xml"/><Relationship Id="rId20" Type="http://schemas.openxmlformats.org/officeDocument/2006/relationships/tags" Target="../tags/tag39.xml"/><Relationship Id="rId29" Type="http://schemas.openxmlformats.org/officeDocument/2006/relationships/tags" Target="../tags/tag48.xml"/><Relationship Id="rId41" Type="http://schemas.openxmlformats.org/officeDocument/2006/relationships/tags" Target="../tags/tag60.xml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11" Type="http://schemas.openxmlformats.org/officeDocument/2006/relationships/tags" Target="../tags/tag30.xml"/><Relationship Id="rId24" Type="http://schemas.openxmlformats.org/officeDocument/2006/relationships/tags" Target="../tags/tag43.xml"/><Relationship Id="rId32" Type="http://schemas.openxmlformats.org/officeDocument/2006/relationships/tags" Target="../tags/tag51.xml"/><Relationship Id="rId37" Type="http://schemas.openxmlformats.org/officeDocument/2006/relationships/tags" Target="../tags/tag56.xml"/><Relationship Id="rId40" Type="http://schemas.openxmlformats.org/officeDocument/2006/relationships/tags" Target="../tags/tag59.xml"/><Relationship Id="rId45" Type="http://schemas.openxmlformats.org/officeDocument/2006/relationships/tags" Target="../tags/tag64.xml"/><Relationship Id="rId5" Type="http://schemas.openxmlformats.org/officeDocument/2006/relationships/tags" Target="../tags/tag24.xml"/><Relationship Id="rId15" Type="http://schemas.openxmlformats.org/officeDocument/2006/relationships/tags" Target="../tags/tag34.xml"/><Relationship Id="rId23" Type="http://schemas.openxmlformats.org/officeDocument/2006/relationships/tags" Target="../tags/tag42.xml"/><Relationship Id="rId28" Type="http://schemas.openxmlformats.org/officeDocument/2006/relationships/tags" Target="../tags/tag47.xml"/><Relationship Id="rId36" Type="http://schemas.openxmlformats.org/officeDocument/2006/relationships/tags" Target="../tags/tag55.xml"/><Relationship Id="rId49" Type="http://schemas.openxmlformats.org/officeDocument/2006/relationships/image" Target="../media/image14.png"/><Relationship Id="rId10" Type="http://schemas.openxmlformats.org/officeDocument/2006/relationships/tags" Target="../tags/tag29.xml"/><Relationship Id="rId19" Type="http://schemas.openxmlformats.org/officeDocument/2006/relationships/tags" Target="../tags/tag38.xml"/><Relationship Id="rId31" Type="http://schemas.openxmlformats.org/officeDocument/2006/relationships/tags" Target="../tags/tag50.xml"/><Relationship Id="rId44" Type="http://schemas.openxmlformats.org/officeDocument/2006/relationships/tags" Target="../tags/tag63.xml"/><Relationship Id="rId4" Type="http://schemas.openxmlformats.org/officeDocument/2006/relationships/tags" Target="../tags/tag23.xml"/><Relationship Id="rId9" Type="http://schemas.openxmlformats.org/officeDocument/2006/relationships/tags" Target="../tags/tag28.xml"/><Relationship Id="rId14" Type="http://schemas.openxmlformats.org/officeDocument/2006/relationships/tags" Target="../tags/tag33.xml"/><Relationship Id="rId22" Type="http://schemas.openxmlformats.org/officeDocument/2006/relationships/tags" Target="../tags/tag41.xml"/><Relationship Id="rId27" Type="http://schemas.openxmlformats.org/officeDocument/2006/relationships/tags" Target="../tags/tag46.xml"/><Relationship Id="rId30" Type="http://schemas.openxmlformats.org/officeDocument/2006/relationships/tags" Target="../tags/tag49.xml"/><Relationship Id="rId35" Type="http://schemas.openxmlformats.org/officeDocument/2006/relationships/tags" Target="../tags/tag54.xml"/><Relationship Id="rId43" Type="http://schemas.openxmlformats.org/officeDocument/2006/relationships/tags" Target="../tags/tag62.xml"/><Relationship Id="rId48" Type="http://schemas.openxmlformats.org/officeDocument/2006/relationships/slideLayout" Target="../slideLayouts/slideLayout2.xml"/><Relationship Id="rId8" Type="http://schemas.openxmlformats.org/officeDocument/2006/relationships/tags" Target="../tags/tag2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77.xml"/><Relationship Id="rId13" Type="http://schemas.openxmlformats.org/officeDocument/2006/relationships/tags" Target="../tags/tag82.xml"/><Relationship Id="rId18" Type="http://schemas.openxmlformats.org/officeDocument/2006/relationships/tags" Target="../tags/tag87.xml"/><Relationship Id="rId26" Type="http://schemas.openxmlformats.org/officeDocument/2006/relationships/tags" Target="../tags/tag95.xml"/><Relationship Id="rId3" Type="http://schemas.openxmlformats.org/officeDocument/2006/relationships/tags" Target="../tags/tag72.xml"/><Relationship Id="rId21" Type="http://schemas.openxmlformats.org/officeDocument/2006/relationships/tags" Target="../tags/tag90.xml"/><Relationship Id="rId7" Type="http://schemas.openxmlformats.org/officeDocument/2006/relationships/tags" Target="../tags/tag76.xml"/><Relationship Id="rId12" Type="http://schemas.openxmlformats.org/officeDocument/2006/relationships/tags" Target="../tags/tag81.xml"/><Relationship Id="rId17" Type="http://schemas.openxmlformats.org/officeDocument/2006/relationships/tags" Target="../tags/tag86.xml"/><Relationship Id="rId25" Type="http://schemas.openxmlformats.org/officeDocument/2006/relationships/tags" Target="../tags/tag94.xml"/><Relationship Id="rId2" Type="http://schemas.openxmlformats.org/officeDocument/2006/relationships/tags" Target="../tags/tag71.xml"/><Relationship Id="rId16" Type="http://schemas.openxmlformats.org/officeDocument/2006/relationships/tags" Target="../tags/tag85.xml"/><Relationship Id="rId20" Type="http://schemas.openxmlformats.org/officeDocument/2006/relationships/tags" Target="../tags/tag89.xml"/><Relationship Id="rId29" Type="http://schemas.openxmlformats.org/officeDocument/2006/relationships/tags" Target="../tags/tag98.xml"/><Relationship Id="rId1" Type="http://schemas.openxmlformats.org/officeDocument/2006/relationships/tags" Target="../tags/tag70.xml"/><Relationship Id="rId6" Type="http://schemas.openxmlformats.org/officeDocument/2006/relationships/tags" Target="../tags/tag75.xml"/><Relationship Id="rId11" Type="http://schemas.openxmlformats.org/officeDocument/2006/relationships/tags" Target="../tags/tag80.xml"/><Relationship Id="rId24" Type="http://schemas.openxmlformats.org/officeDocument/2006/relationships/tags" Target="../tags/tag93.xml"/><Relationship Id="rId32" Type="http://schemas.openxmlformats.org/officeDocument/2006/relationships/image" Target="../media/image17.png"/><Relationship Id="rId5" Type="http://schemas.openxmlformats.org/officeDocument/2006/relationships/tags" Target="../tags/tag74.xml"/><Relationship Id="rId15" Type="http://schemas.openxmlformats.org/officeDocument/2006/relationships/tags" Target="../tags/tag84.xml"/><Relationship Id="rId23" Type="http://schemas.openxmlformats.org/officeDocument/2006/relationships/tags" Target="../tags/tag92.xml"/><Relationship Id="rId28" Type="http://schemas.openxmlformats.org/officeDocument/2006/relationships/tags" Target="../tags/tag97.xml"/><Relationship Id="rId10" Type="http://schemas.openxmlformats.org/officeDocument/2006/relationships/tags" Target="../tags/tag79.xml"/><Relationship Id="rId19" Type="http://schemas.openxmlformats.org/officeDocument/2006/relationships/tags" Target="../tags/tag88.xml"/><Relationship Id="rId31" Type="http://schemas.openxmlformats.org/officeDocument/2006/relationships/slideLayout" Target="../slideLayouts/slideLayout2.xml"/><Relationship Id="rId4" Type="http://schemas.openxmlformats.org/officeDocument/2006/relationships/tags" Target="../tags/tag73.xml"/><Relationship Id="rId9" Type="http://schemas.openxmlformats.org/officeDocument/2006/relationships/tags" Target="../tags/tag78.xml"/><Relationship Id="rId14" Type="http://schemas.openxmlformats.org/officeDocument/2006/relationships/tags" Target="../tags/tag83.xml"/><Relationship Id="rId22" Type="http://schemas.openxmlformats.org/officeDocument/2006/relationships/tags" Target="../tags/tag91.xml"/><Relationship Id="rId27" Type="http://schemas.openxmlformats.org/officeDocument/2006/relationships/tags" Target="../tags/tag96.xml"/><Relationship Id="rId30" Type="http://schemas.openxmlformats.org/officeDocument/2006/relationships/tags" Target="../tags/tag9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 </a:t>
            </a:r>
            <a:r>
              <a:rPr lang="en-US" dirty="0" err="1"/>
              <a:t>Chem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Take out packet to get stamped off</a:t>
            </a:r>
          </a:p>
          <a:p>
            <a:r>
              <a:rPr lang="en-US" dirty="0"/>
              <a:t>Today: Reaction rate and order</a:t>
            </a:r>
          </a:p>
        </p:txBody>
      </p:sp>
    </p:spTree>
    <p:extLst>
      <p:ext uri="{BB962C8B-B14F-4D97-AF65-F5344CB8AC3E}">
        <p14:creationId xmlns:p14="http://schemas.microsoft.com/office/powerpoint/2010/main" val="5299488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03300" y="88900"/>
            <a:ext cx="9144000" cy="1143000"/>
          </a:xfrm>
        </p:spPr>
        <p:txBody>
          <a:bodyPr/>
          <a:lstStyle/>
          <a:p>
            <a:r>
              <a:rPr lang="en-US" altLang="en-US"/>
              <a:t>Reaction Rates and Stoichiometry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89100" y="1841500"/>
            <a:ext cx="7772400" cy="685800"/>
          </a:xfrm>
        </p:spPr>
        <p:txBody>
          <a:bodyPr/>
          <a:lstStyle/>
          <a:p>
            <a:r>
              <a:rPr lang="en-US" altLang="en-US"/>
              <a:t>What if the ratio is </a:t>
            </a:r>
            <a:r>
              <a:rPr lang="en-US" altLang="en-US" i="1"/>
              <a:t>not</a:t>
            </a:r>
            <a:r>
              <a:rPr lang="en-US" altLang="en-US"/>
              <a:t> 1:1?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3255963" y="2679700"/>
            <a:ext cx="43418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>
                <a:solidFill>
                  <a:srgbClr val="C82E32"/>
                </a:solidFill>
              </a:rPr>
              <a:t>2 HI</a:t>
            </a:r>
            <a:r>
              <a:rPr lang="en-US" altLang="en-US">
                <a:solidFill>
                  <a:srgbClr val="C82E32"/>
                </a:solidFill>
              </a:rPr>
              <a:t>(</a:t>
            </a:r>
            <a:r>
              <a:rPr lang="en-US" altLang="en-US" i="1">
                <a:solidFill>
                  <a:srgbClr val="C82E32"/>
                </a:solidFill>
              </a:rPr>
              <a:t>g</a:t>
            </a:r>
            <a:r>
              <a:rPr lang="en-US" altLang="en-US">
                <a:solidFill>
                  <a:srgbClr val="C82E32"/>
                </a:solidFill>
              </a:rPr>
              <a:t>)</a:t>
            </a:r>
            <a:r>
              <a:rPr lang="en-US" altLang="en-US" sz="2800">
                <a:solidFill>
                  <a:srgbClr val="C82E32"/>
                </a:solidFill>
              </a:rPr>
              <a:t> </a:t>
            </a:r>
            <a:r>
              <a:rPr lang="en-US" altLang="en-US" sz="2800">
                <a:solidFill>
                  <a:srgbClr val="C82E32"/>
                </a:solidFill>
                <a:sym typeface="Symbol" panose="05050102010706020507" pitchFamily="18" charset="2"/>
              </a:rPr>
              <a:t>  H</a:t>
            </a:r>
            <a:r>
              <a:rPr lang="en-US" altLang="en-US" sz="2800" baseline="-25000">
                <a:solidFill>
                  <a:srgbClr val="C82E32"/>
                </a:solidFill>
                <a:sym typeface="Symbol" panose="05050102010706020507" pitchFamily="18" charset="2"/>
              </a:rPr>
              <a:t>2</a:t>
            </a:r>
            <a:r>
              <a:rPr lang="en-US" altLang="en-US">
                <a:solidFill>
                  <a:srgbClr val="C82E32"/>
                </a:solidFill>
                <a:sym typeface="Symbol" panose="05050102010706020507" pitchFamily="18" charset="2"/>
              </a:rPr>
              <a:t>(</a:t>
            </a:r>
            <a:r>
              <a:rPr lang="en-US" altLang="en-US" i="1">
                <a:solidFill>
                  <a:srgbClr val="C82E32"/>
                </a:solidFill>
                <a:sym typeface="Symbol" panose="05050102010706020507" pitchFamily="18" charset="2"/>
              </a:rPr>
              <a:t>g</a:t>
            </a:r>
            <a:r>
              <a:rPr lang="en-US" altLang="en-US">
                <a:solidFill>
                  <a:srgbClr val="C82E32"/>
                </a:solidFill>
                <a:sym typeface="Symbol" panose="05050102010706020507" pitchFamily="18" charset="2"/>
              </a:rPr>
              <a:t>)</a:t>
            </a:r>
            <a:r>
              <a:rPr lang="en-US" altLang="en-US" sz="2800">
                <a:solidFill>
                  <a:srgbClr val="C82E32"/>
                </a:solidFill>
                <a:sym typeface="Symbol" panose="05050102010706020507" pitchFamily="18" charset="2"/>
              </a:rPr>
              <a:t> + I</a:t>
            </a:r>
            <a:r>
              <a:rPr lang="en-US" altLang="en-US" sz="2800" baseline="-25000">
                <a:solidFill>
                  <a:srgbClr val="C82E32"/>
                </a:solidFill>
                <a:sym typeface="Symbol" panose="05050102010706020507" pitchFamily="18" charset="2"/>
              </a:rPr>
              <a:t>2</a:t>
            </a:r>
            <a:r>
              <a:rPr lang="en-US" altLang="en-US">
                <a:solidFill>
                  <a:srgbClr val="C82E32"/>
                </a:solidFill>
                <a:sym typeface="Symbol" panose="05050102010706020507" pitchFamily="18" charset="2"/>
              </a:rPr>
              <a:t>(</a:t>
            </a:r>
            <a:r>
              <a:rPr lang="en-US" altLang="en-US" i="1">
                <a:solidFill>
                  <a:srgbClr val="C82E32"/>
                </a:solidFill>
                <a:sym typeface="Symbol" panose="05050102010706020507" pitchFamily="18" charset="2"/>
              </a:rPr>
              <a:t>g</a:t>
            </a:r>
            <a:r>
              <a:rPr lang="en-US" altLang="en-US">
                <a:solidFill>
                  <a:srgbClr val="C82E32"/>
                </a:solidFill>
                <a:sym typeface="Symbol" panose="05050102010706020507" pitchFamily="18" charset="2"/>
              </a:rPr>
              <a:t>)</a:t>
            </a:r>
            <a:endParaRPr lang="en-US" altLang="en-US" sz="2800">
              <a:solidFill>
                <a:srgbClr val="C82E32"/>
              </a:solidFill>
            </a:endParaRP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1689100" y="3217863"/>
            <a:ext cx="304641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altLang="en-US" sz="3200">
                <a:solidFill>
                  <a:srgbClr val="C82E32"/>
                </a:solidFill>
              </a:rPr>
              <a:t>In such a case</a:t>
            </a:r>
            <a:r>
              <a:rPr lang="en-US" altLang="en-US" sz="2800">
                <a:solidFill>
                  <a:srgbClr val="C82E32"/>
                </a:solidFill>
              </a:rPr>
              <a:t>,</a:t>
            </a:r>
          </a:p>
        </p:txBody>
      </p:sp>
      <p:grpSp>
        <p:nvGrpSpPr>
          <p:cNvPr id="19476" name="Group 20"/>
          <p:cNvGrpSpPr>
            <a:grpSpLocks/>
          </p:cNvGrpSpPr>
          <p:nvPr/>
        </p:nvGrpSpPr>
        <p:grpSpPr bwMode="auto">
          <a:xfrm>
            <a:off x="3060700" y="3822700"/>
            <a:ext cx="3908425" cy="946150"/>
            <a:chOff x="1296" y="2496"/>
            <a:chExt cx="2462" cy="596"/>
          </a:xfrm>
        </p:grpSpPr>
        <p:sp>
          <p:nvSpPr>
            <p:cNvPr id="19462" name="Rectangle 6"/>
            <p:cNvSpPr>
              <a:spLocks noChangeArrowheads="1"/>
            </p:cNvSpPr>
            <p:nvPr/>
          </p:nvSpPr>
          <p:spPr bwMode="auto">
            <a:xfrm>
              <a:off x="1296" y="2615"/>
              <a:ext cx="103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>
                  <a:solidFill>
                    <a:srgbClr val="C82E32"/>
                  </a:solidFill>
                </a:rPr>
                <a:t>Rate =  </a:t>
              </a:r>
              <a:r>
                <a:rPr lang="en-US" altLang="en-US" sz="2800">
                  <a:solidFill>
                    <a:srgbClr val="C82E32"/>
                  </a:solidFill>
                  <a:cs typeface="Arial" panose="020B0604020202020204" pitchFamily="34" charset="0"/>
                </a:rPr>
                <a:t>−</a:t>
              </a:r>
            </a:p>
          </p:txBody>
        </p:sp>
        <p:grpSp>
          <p:nvGrpSpPr>
            <p:cNvPr id="19465" name="Group 9"/>
            <p:cNvGrpSpPr>
              <a:grpSpLocks/>
            </p:cNvGrpSpPr>
            <p:nvPr/>
          </p:nvGrpSpPr>
          <p:grpSpPr bwMode="auto">
            <a:xfrm>
              <a:off x="2282" y="2496"/>
              <a:ext cx="241" cy="596"/>
              <a:chOff x="2539" y="2351"/>
              <a:chExt cx="241" cy="596"/>
            </a:xfrm>
          </p:grpSpPr>
          <p:sp>
            <p:nvSpPr>
              <p:cNvPr id="19463" name="Rectangle 7"/>
              <p:cNvSpPr>
                <a:spLocks noChangeArrowheads="1"/>
              </p:cNvSpPr>
              <p:nvPr/>
            </p:nvSpPr>
            <p:spPr bwMode="auto">
              <a:xfrm>
                <a:off x="2539" y="2351"/>
                <a:ext cx="241" cy="5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800">
                    <a:solidFill>
                      <a:srgbClr val="C82E32"/>
                    </a:solidFill>
                  </a:rPr>
                  <a:t>1</a:t>
                </a:r>
              </a:p>
              <a:p>
                <a:pPr algn="ctr"/>
                <a:r>
                  <a:rPr lang="en-US" altLang="en-US" sz="2800">
                    <a:solidFill>
                      <a:srgbClr val="C82E32"/>
                    </a:solidFill>
                  </a:rPr>
                  <a:t>2</a:t>
                </a:r>
              </a:p>
            </p:txBody>
          </p:sp>
          <p:sp>
            <p:nvSpPr>
              <p:cNvPr id="19464" name="Line 8"/>
              <p:cNvSpPr>
                <a:spLocks noChangeShapeType="1"/>
              </p:cNvSpPr>
              <p:nvPr/>
            </p:nvSpPr>
            <p:spPr bwMode="auto">
              <a:xfrm>
                <a:off x="2551" y="2640"/>
                <a:ext cx="219" cy="0"/>
              </a:xfrm>
              <a:prstGeom prst="line">
                <a:avLst/>
              </a:prstGeom>
              <a:noFill/>
              <a:ln w="22225">
                <a:solidFill>
                  <a:srgbClr val="C82E3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9469" name="Group 13"/>
            <p:cNvGrpSpPr>
              <a:grpSpLocks/>
            </p:cNvGrpSpPr>
            <p:nvPr/>
          </p:nvGrpSpPr>
          <p:grpSpPr bwMode="auto">
            <a:xfrm>
              <a:off x="2502" y="2496"/>
              <a:ext cx="602" cy="596"/>
              <a:chOff x="3227" y="2565"/>
              <a:chExt cx="602" cy="596"/>
            </a:xfrm>
          </p:grpSpPr>
          <p:sp>
            <p:nvSpPr>
              <p:cNvPr id="19467" name="Rectangle 11"/>
              <p:cNvSpPr>
                <a:spLocks noChangeArrowheads="1"/>
              </p:cNvSpPr>
              <p:nvPr/>
            </p:nvSpPr>
            <p:spPr bwMode="auto">
              <a:xfrm>
                <a:off x="3227" y="2565"/>
                <a:ext cx="602" cy="5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800">
                    <a:solidFill>
                      <a:srgbClr val="C82E32"/>
                    </a:solidFill>
                    <a:latin typeface="Symbol" panose="05050102010706020507" pitchFamily="18" charset="2"/>
                    <a:sym typeface="Symbol" panose="05050102010706020507" pitchFamily="18" charset="2"/>
                  </a:rPr>
                  <a:t></a:t>
                </a:r>
                <a:r>
                  <a:rPr lang="en-US" altLang="en-US" sz="2800">
                    <a:solidFill>
                      <a:srgbClr val="C82E32"/>
                    </a:solidFill>
                  </a:rPr>
                  <a:t>[HI]</a:t>
                </a:r>
              </a:p>
              <a:p>
                <a:pPr algn="ctr"/>
                <a:r>
                  <a:rPr lang="en-US" altLang="en-US" sz="2800">
                    <a:solidFill>
                      <a:srgbClr val="C82E32"/>
                    </a:solidFill>
                    <a:latin typeface="Symbol" panose="05050102010706020507" pitchFamily="18" charset="2"/>
                    <a:sym typeface="Symbol" panose="05050102010706020507" pitchFamily="18" charset="2"/>
                  </a:rPr>
                  <a:t></a:t>
                </a:r>
                <a:r>
                  <a:rPr lang="en-US" altLang="en-US" sz="2800" i="1">
                    <a:solidFill>
                      <a:srgbClr val="C82E32"/>
                    </a:solidFill>
                  </a:rPr>
                  <a:t>t</a:t>
                </a:r>
                <a:endParaRPr lang="en-US" altLang="en-US" sz="2800">
                  <a:solidFill>
                    <a:srgbClr val="C82E32"/>
                  </a:solidFill>
                </a:endParaRPr>
              </a:p>
            </p:txBody>
          </p:sp>
          <p:sp>
            <p:nvSpPr>
              <p:cNvPr id="19468" name="Line 12"/>
              <p:cNvSpPr>
                <a:spLocks noChangeShapeType="1"/>
              </p:cNvSpPr>
              <p:nvPr/>
            </p:nvSpPr>
            <p:spPr bwMode="auto">
              <a:xfrm>
                <a:off x="3312" y="2859"/>
                <a:ext cx="432" cy="0"/>
              </a:xfrm>
              <a:prstGeom prst="line">
                <a:avLst/>
              </a:prstGeom>
              <a:noFill/>
              <a:ln w="22225">
                <a:solidFill>
                  <a:srgbClr val="C82E3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9470" name="Rectangle 14"/>
            <p:cNvSpPr>
              <a:spLocks noChangeArrowheads="1"/>
            </p:cNvSpPr>
            <p:nvPr/>
          </p:nvSpPr>
          <p:spPr bwMode="auto">
            <a:xfrm>
              <a:off x="3036" y="2634"/>
              <a:ext cx="24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>
                  <a:solidFill>
                    <a:srgbClr val="C82E32"/>
                  </a:solidFill>
                </a:rPr>
                <a:t>=</a:t>
              </a:r>
            </a:p>
          </p:txBody>
        </p:sp>
        <p:grpSp>
          <p:nvGrpSpPr>
            <p:cNvPr id="19473" name="Group 17"/>
            <p:cNvGrpSpPr>
              <a:grpSpLocks/>
            </p:cNvGrpSpPr>
            <p:nvPr/>
          </p:nvGrpSpPr>
          <p:grpSpPr bwMode="auto">
            <a:xfrm>
              <a:off x="3234" y="2496"/>
              <a:ext cx="524" cy="596"/>
              <a:chOff x="2690" y="3116"/>
              <a:chExt cx="524" cy="596"/>
            </a:xfrm>
          </p:grpSpPr>
          <p:sp>
            <p:nvSpPr>
              <p:cNvPr id="19471" name="Rectangle 15"/>
              <p:cNvSpPr>
                <a:spLocks noChangeArrowheads="1"/>
              </p:cNvSpPr>
              <p:nvPr/>
            </p:nvSpPr>
            <p:spPr bwMode="auto">
              <a:xfrm>
                <a:off x="2690" y="3116"/>
                <a:ext cx="524" cy="5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800">
                    <a:solidFill>
                      <a:srgbClr val="C82E32"/>
                    </a:solidFill>
                    <a:latin typeface="Symbol" panose="05050102010706020507" pitchFamily="18" charset="2"/>
                    <a:sym typeface="Symbol" panose="05050102010706020507" pitchFamily="18" charset="2"/>
                  </a:rPr>
                  <a:t></a:t>
                </a:r>
                <a:r>
                  <a:rPr lang="en-US" altLang="en-US" sz="2800">
                    <a:solidFill>
                      <a:srgbClr val="C82E32"/>
                    </a:solidFill>
                  </a:rPr>
                  <a:t>[I</a:t>
                </a:r>
                <a:r>
                  <a:rPr lang="en-US" altLang="en-US" sz="2800" baseline="-25000">
                    <a:solidFill>
                      <a:srgbClr val="C82E32"/>
                    </a:solidFill>
                  </a:rPr>
                  <a:t>2</a:t>
                </a:r>
                <a:r>
                  <a:rPr lang="en-US" altLang="en-US" sz="2800">
                    <a:solidFill>
                      <a:srgbClr val="C82E32"/>
                    </a:solidFill>
                  </a:rPr>
                  <a:t>]</a:t>
                </a:r>
              </a:p>
              <a:p>
                <a:pPr algn="ctr"/>
                <a:r>
                  <a:rPr lang="en-US" altLang="en-US" sz="2800">
                    <a:solidFill>
                      <a:srgbClr val="C82E32"/>
                    </a:solidFill>
                    <a:latin typeface="Symbol" panose="05050102010706020507" pitchFamily="18" charset="2"/>
                    <a:sym typeface="Symbol" panose="05050102010706020507" pitchFamily="18" charset="2"/>
                  </a:rPr>
                  <a:t></a:t>
                </a:r>
                <a:r>
                  <a:rPr lang="en-US" altLang="en-US" sz="2800" i="1">
                    <a:solidFill>
                      <a:srgbClr val="C82E32"/>
                    </a:solidFill>
                  </a:rPr>
                  <a:t>t</a:t>
                </a:r>
                <a:endParaRPr lang="en-US" altLang="en-US" sz="2800">
                  <a:solidFill>
                    <a:srgbClr val="C82E32"/>
                  </a:solidFill>
                </a:endParaRPr>
              </a:p>
            </p:txBody>
          </p:sp>
          <p:sp>
            <p:nvSpPr>
              <p:cNvPr id="19472" name="Line 16"/>
              <p:cNvSpPr>
                <a:spLocks noChangeShapeType="1"/>
              </p:cNvSpPr>
              <p:nvPr/>
            </p:nvSpPr>
            <p:spPr bwMode="auto">
              <a:xfrm>
                <a:off x="2736" y="3422"/>
                <a:ext cx="432" cy="0"/>
              </a:xfrm>
              <a:prstGeom prst="line">
                <a:avLst/>
              </a:prstGeom>
              <a:noFill/>
              <a:ln w="22225">
                <a:solidFill>
                  <a:srgbClr val="C82E3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78743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  <p:bldP spid="1946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053307" y="-161925"/>
            <a:ext cx="9144000" cy="1143000"/>
          </a:xfrm>
        </p:spPr>
        <p:txBody>
          <a:bodyPr/>
          <a:lstStyle/>
          <a:p>
            <a:r>
              <a:rPr lang="en-US" altLang="en-US" dirty="0"/>
              <a:t>Reaction Rates and Stoichiometry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685800"/>
          </a:xfrm>
        </p:spPr>
        <p:txBody>
          <a:bodyPr/>
          <a:lstStyle/>
          <a:p>
            <a:r>
              <a:rPr lang="en-US" altLang="en-US"/>
              <a:t>To generalize, then, for the reaction</a:t>
            </a:r>
          </a:p>
        </p:txBody>
      </p:sp>
      <p:grpSp>
        <p:nvGrpSpPr>
          <p:cNvPr id="20503" name="Group 23"/>
          <p:cNvGrpSpPr>
            <a:grpSpLocks/>
          </p:cNvGrpSpPr>
          <p:nvPr/>
        </p:nvGrpSpPr>
        <p:grpSpPr bwMode="auto">
          <a:xfrm>
            <a:off x="2506663" y="2895600"/>
            <a:ext cx="4111625" cy="519113"/>
            <a:chOff x="1536" y="1984"/>
            <a:chExt cx="2590" cy="327"/>
          </a:xfrm>
        </p:grpSpPr>
        <p:sp>
          <p:nvSpPr>
            <p:cNvPr id="20499" name="Rectangle 19"/>
            <p:cNvSpPr>
              <a:spLocks noChangeArrowheads="1"/>
            </p:cNvSpPr>
            <p:nvPr/>
          </p:nvSpPr>
          <p:spPr bwMode="auto">
            <a:xfrm>
              <a:off x="1536" y="1984"/>
              <a:ext cx="98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i="1">
                  <a:solidFill>
                    <a:srgbClr val="C82E32"/>
                  </a:solidFill>
                </a:rPr>
                <a:t>a</a:t>
              </a:r>
              <a:r>
                <a:rPr lang="en-US" altLang="en-US" sz="2800">
                  <a:solidFill>
                    <a:srgbClr val="C82E32"/>
                  </a:solidFill>
                </a:rPr>
                <a:t>A + </a:t>
              </a:r>
              <a:r>
                <a:rPr lang="en-US" altLang="en-US" sz="2800" i="1">
                  <a:solidFill>
                    <a:srgbClr val="C82E32"/>
                  </a:solidFill>
                </a:rPr>
                <a:t>b</a:t>
              </a:r>
              <a:r>
                <a:rPr lang="en-US" altLang="en-US" sz="2800">
                  <a:solidFill>
                    <a:srgbClr val="C82E32"/>
                  </a:solidFill>
                </a:rPr>
                <a:t>B </a:t>
              </a:r>
            </a:p>
          </p:txBody>
        </p:sp>
        <p:sp>
          <p:nvSpPr>
            <p:cNvPr id="20500" name="Line 20"/>
            <p:cNvSpPr>
              <a:spLocks noChangeShapeType="1"/>
            </p:cNvSpPr>
            <p:nvPr/>
          </p:nvSpPr>
          <p:spPr bwMode="auto">
            <a:xfrm>
              <a:off x="2568" y="2160"/>
              <a:ext cx="576" cy="0"/>
            </a:xfrm>
            <a:prstGeom prst="line">
              <a:avLst/>
            </a:prstGeom>
            <a:noFill/>
            <a:ln w="19050">
              <a:solidFill>
                <a:srgbClr val="C82E3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1" name="Rectangle 21"/>
            <p:cNvSpPr>
              <a:spLocks noChangeArrowheads="1"/>
            </p:cNvSpPr>
            <p:nvPr/>
          </p:nvSpPr>
          <p:spPr bwMode="auto">
            <a:xfrm>
              <a:off x="3195" y="1984"/>
              <a:ext cx="93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i="1">
                  <a:solidFill>
                    <a:srgbClr val="C82E32"/>
                  </a:solidFill>
                </a:rPr>
                <a:t>c</a:t>
              </a:r>
              <a:r>
                <a:rPr lang="en-US" altLang="en-US" sz="2800">
                  <a:solidFill>
                    <a:srgbClr val="C82E32"/>
                  </a:solidFill>
                </a:rPr>
                <a:t>C + </a:t>
              </a:r>
              <a:r>
                <a:rPr lang="en-US" altLang="en-US" sz="2800" i="1">
                  <a:solidFill>
                    <a:srgbClr val="C82E32"/>
                  </a:solidFill>
                </a:rPr>
                <a:t>d</a:t>
              </a:r>
              <a:r>
                <a:rPr lang="en-US" altLang="en-US" sz="2800">
                  <a:solidFill>
                    <a:srgbClr val="C82E32"/>
                  </a:solidFill>
                </a:rPr>
                <a:t>D</a:t>
              </a:r>
            </a:p>
          </p:txBody>
        </p:sp>
      </p:grpSp>
      <p:grpSp>
        <p:nvGrpSpPr>
          <p:cNvPr id="20544" name="Group 64"/>
          <p:cNvGrpSpPr>
            <a:grpSpLocks/>
          </p:cNvGrpSpPr>
          <p:nvPr/>
        </p:nvGrpSpPr>
        <p:grpSpPr bwMode="auto">
          <a:xfrm>
            <a:off x="230188" y="3767138"/>
            <a:ext cx="8674100" cy="957262"/>
            <a:chOff x="19" y="2373"/>
            <a:chExt cx="5464" cy="603"/>
          </a:xfrm>
        </p:grpSpPr>
        <p:sp>
          <p:nvSpPr>
            <p:cNvPr id="20504" name="Rectangle 24"/>
            <p:cNvSpPr>
              <a:spLocks noChangeArrowheads="1"/>
            </p:cNvSpPr>
            <p:nvPr/>
          </p:nvSpPr>
          <p:spPr bwMode="auto">
            <a:xfrm>
              <a:off x="19" y="2531"/>
              <a:ext cx="103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>
                  <a:solidFill>
                    <a:srgbClr val="C82E32"/>
                  </a:solidFill>
                </a:rPr>
                <a:t>Rate =  </a:t>
              </a:r>
              <a:r>
                <a:rPr lang="en-US" altLang="en-US" sz="2800">
                  <a:solidFill>
                    <a:srgbClr val="C82E32"/>
                  </a:solidFill>
                  <a:cs typeface="Arial" panose="020B0604020202020204" pitchFamily="34" charset="0"/>
                </a:rPr>
                <a:t>−</a:t>
              </a:r>
            </a:p>
          </p:txBody>
        </p:sp>
        <p:grpSp>
          <p:nvGrpSpPr>
            <p:cNvPr id="20540" name="Group 60"/>
            <p:cNvGrpSpPr>
              <a:grpSpLocks/>
            </p:cNvGrpSpPr>
            <p:nvPr/>
          </p:nvGrpSpPr>
          <p:grpSpPr bwMode="auto">
            <a:xfrm>
              <a:off x="1056" y="2373"/>
              <a:ext cx="815" cy="603"/>
              <a:chOff x="1056" y="2400"/>
              <a:chExt cx="815" cy="603"/>
            </a:xfrm>
          </p:grpSpPr>
          <p:grpSp>
            <p:nvGrpSpPr>
              <p:cNvPr id="20508" name="Group 28"/>
              <p:cNvGrpSpPr>
                <a:grpSpLocks/>
              </p:cNvGrpSpPr>
              <p:nvPr/>
            </p:nvGrpSpPr>
            <p:grpSpPr bwMode="auto">
              <a:xfrm>
                <a:off x="1056" y="2400"/>
                <a:ext cx="288" cy="596"/>
                <a:chOff x="1605" y="2850"/>
                <a:chExt cx="288" cy="596"/>
              </a:xfrm>
            </p:grpSpPr>
            <p:sp>
              <p:nvSpPr>
                <p:cNvPr id="20505" name="Rectangle 25"/>
                <p:cNvSpPr>
                  <a:spLocks noChangeArrowheads="1"/>
                </p:cNvSpPr>
                <p:nvPr/>
              </p:nvSpPr>
              <p:spPr bwMode="auto">
                <a:xfrm>
                  <a:off x="1630" y="2850"/>
                  <a:ext cx="241" cy="5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altLang="en-US" sz="2800">
                      <a:solidFill>
                        <a:srgbClr val="C82E32"/>
                      </a:solidFill>
                    </a:rPr>
                    <a:t>1</a:t>
                  </a:r>
                </a:p>
                <a:p>
                  <a:pPr algn="ctr"/>
                  <a:r>
                    <a:rPr lang="en-US" altLang="en-US" sz="2800" i="1">
                      <a:solidFill>
                        <a:srgbClr val="C82E32"/>
                      </a:solidFill>
                    </a:rPr>
                    <a:t>a</a:t>
                  </a:r>
                  <a:endParaRPr lang="en-US" altLang="en-US" sz="2800">
                    <a:solidFill>
                      <a:srgbClr val="C82E32"/>
                    </a:solidFill>
                  </a:endParaRPr>
                </a:p>
              </p:txBody>
            </p:sp>
            <p:sp>
              <p:nvSpPr>
                <p:cNvPr id="20507" name="Line 27"/>
                <p:cNvSpPr>
                  <a:spLocks noChangeShapeType="1"/>
                </p:cNvSpPr>
                <p:nvPr/>
              </p:nvSpPr>
              <p:spPr bwMode="auto">
                <a:xfrm>
                  <a:off x="1605" y="3168"/>
                  <a:ext cx="288" cy="0"/>
                </a:xfrm>
                <a:prstGeom prst="line">
                  <a:avLst/>
                </a:prstGeom>
                <a:noFill/>
                <a:ln w="22225">
                  <a:solidFill>
                    <a:srgbClr val="C82E3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0510" name="Group 30"/>
              <p:cNvGrpSpPr>
                <a:grpSpLocks/>
              </p:cNvGrpSpPr>
              <p:nvPr/>
            </p:nvGrpSpPr>
            <p:grpSpPr bwMode="auto">
              <a:xfrm>
                <a:off x="1344" y="2407"/>
                <a:ext cx="527" cy="596"/>
                <a:chOff x="2064" y="2880"/>
                <a:chExt cx="527" cy="596"/>
              </a:xfrm>
            </p:grpSpPr>
            <p:sp>
              <p:nvSpPr>
                <p:cNvPr id="20506" name="Rectangle 26"/>
                <p:cNvSpPr>
                  <a:spLocks noChangeArrowheads="1"/>
                </p:cNvSpPr>
                <p:nvPr/>
              </p:nvSpPr>
              <p:spPr bwMode="auto">
                <a:xfrm>
                  <a:off x="2064" y="2880"/>
                  <a:ext cx="527" cy="5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altLang="en-US" sz="2800">
                      <a:solidFill>
                        <a:srgbClr val="C82E32"/>
                      </a:solidFill>
                      <a:latin typeface="Symbol" panose="05050102010706020507" pitchFamily="18" charset="2"/>
                      <a:sym typeface="Symbol" panose="05050102010706020507" pitchFamily="18" charset="2"/>
                    </a:rPr>
                    <a:t></a:t>
                  </a:r>
                  <a:r>
                    <a:rPr lang="en-US" altLang="en-US" sz="2800">
                      <a:solidFill>
                        <a:srgbClr val="C82E32"/>
                      </a:solidFill>
                    </a:rPr>
                    <a:t>[A]</a:t>
                  </a:r>
                </a:p>
                <a:p>
                  <a:pPr algn="ctr"/>
                  <a:r>
                    <a:rPr lang="en-US" altLang="en-US" sz="2800">
                      <a:solidFill>
                        <a:srgbClr val="C82E32"/>
                      </a:solidFill>
                      <a:latin typeface="Symbol" panose="05050102010706020507" pitchFamily="18" charset="2"/>
                      <a:sym typeface="Symbol" panose="05050102010706020507" pitchFamily="18" charset="2"/>
                    </a:rPr>
                    <a:t></a:t>
                  </a:r>
                  <a:r>
                    <a:rPr lang="en-US" altLang="en-US" sz="2800" i="1">
                      <a:solidFill>
                        <a:srgbClr val="C82E32"/>
                      </a:solidFill>
                    </a:rPr>
                    <a:t>t</a:t>
                  </a:r>
                  <a:endParaRPr lang="en-US" altLang="en-US" sz="2800">
                    <a:solidFill>
                      <a:srgbClr val="C82E32"/>
                    </a:solidFill>
                  </a:endParaRPr>
                </a:p>
              </p:txBody>
            </p:sp>
            <p:sp>
              <p:nvSpPr>
                <p:cNvPr id="20509" name="Line 29"/>
                <p:cNvSpPr>
                  <a:spLocks noChangeShapeType="1"/>
                </p:cNvSpPr>
                <p:nvPr/>
              </p:nvSpPr>
              <p:spPr bwMode="auto">
                <a:xfrm>
                  <a:off x="2112" y="3189"/>
                  <a:ext cx="432" cy="0"/>
                </a:xfrm>
                <a:prstGeom prst="line">
                  <a:avLst/>
                </a:prstGeom>
                <a:noFill/>
                <a:ln w="22225">
                  <a:solidFill>
                    <a:srgbClr val="C82E3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20512" name="Rectangle 32"/>
            <p:cNvSpPr>
              <a:spLocks noChangeArrowheads="1"/>
            </p:cNvSpPr>
            <p:nvPr/>
          </p:nvSpPr>
          <p:spPr bwMode="auto">
            <a:xfrm>
              <a:off x="1920" y="2524"/>
              <a:ext cx="43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>
                  <a:solidFill>
                    <a:srgbClr val="C82E32"/>
                  </a:solidFill>
                </a:rPr>
                <a:t>= </a:t>
              </a:r>
              <a:r>
                <a:rPr lang="en-US" altLang="en-US">
                  <a:solidFill>
                    <a:srgbClr val="C82E32"/>
                  </a:solidFill>
                </a:rPr>
                <a:t>−</a:t>
              </a:r>
            </a:p>
          </p:txBody>
        </p:sp>
        <p:grpSp>
          <p:nvGrpSpPr>
            <p:cNvPr id="20541" name="Group 61"/>
            <p:cNvGrpSpPr>
              <a:grpSpLocks/>
            </p:cNvGrpSpPr>
            <p:nvPr/>
          </p:nvGrpSpPr>
          <p:grpSpPr bwMode="auto">
            <a:xfrm>
              <a:off x="2352" y="2373"/>
              <a:ext cx="815" cy="603"/>
              <a:chOff x="2352" y="2400"/>
              <a:chExt cx="815" cy="603"/>
            </a:xfrm>
          </p:grpSpPr>
          <p:grpSp>
            <p:nvGrpSpPr>
              <p:cNvPr id="20514" name="Group 34"/>
              <p:cNvGrpSpPr>
                <a:grpSpLocks/>
              </p:cNvGrpSpPr>
              <p:nvPr/>
            </p:nvGrpSpPr>
            <p:grpSpPr bwMode="auto">
              <a:xfrm>
                <a:off x="2352" y="2400"/>
                <a:ext cx="288" cy="596"/>
                <a:chOff x="1605" y="2850"/>
                <a:chExt cx="288" cy="596"/>
              </a:xfrm>
            </p:grpSpPr>
            <p:sp>
              <p:nvSpPr>
                <p:cNvPr id="20515" name="Rectangle 35"/>
                <p:cNvSpPr>
                  <a:spLocks noChangeArrowheads="1"/>
                </p:cNvSpPr>
                <p:nvPr/>
              </p:nvSpPr>
              <p:spPr bwMode="auto">
                <a:xfrm>
                  <a:off x="1630" y="2850"/>
                  <a:ext cx="241" cy="5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altLang="en-US" sz="2800">
                      <a:solidFill>
                        <a:srgbClr val="C82E32"/>
                      </a:solidFill>
                    </a:rPr>
                    <a:t>1</a:t>
                  </a:r>
                </a:p>
                <a:p>
                  <a:pPr algn="ctr"/>
                  <a:r>
                    <a:rPr lang="en-US" altLang="en-US" sz="2800" i="1">
                      <a:solidFill>
                        <a:srgbClr val="C82E32"/>
                      </a:solidFill>
                    </a:rPr>
                    <a:t>b</a:t>
                  </a:r>
                  <a:endParaRPr lang="en-US" altLang="en-US" sz="2800">
                    <a:solidFill>
                      <a:srgbClr val="C82E32"/>
                    </a:solidFill>
                  </a:endParaRPr>
                </a:p>
              </p:txBody>
            </p:sp>
            <p:sp>
              <p:nvSpPr>
                <p:cNvPr id="20516" name="Line 36"/>
                <p:cNvSpPr>
                  <a:spLocks noChangeShapeType="1"/>
                </p:cNvSpPr>
                <p:nvPr/>
              </p:nvSpPr>
              <p:spPr bwMode="auto">
                <a:xfrm>
                  <a:off x="1605" y="3168"/>
                  <a:ext cx="288" cy="0"/>
                </a:xfrm>
                <a:prstGeom prst="line">
                  <a:avLst/>
                </a:prstGeom>
                <a:noFill/>
                <a:ln w="22225">
                  <a:solidFill>
                    <a:srgbClr val="C82E3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0517" name="Group 37"/>
              <p:cNvGrpSpPr>
                <a:grpSpLocks/>
              </p:cNvGrpSpPr>
              <p:nvPr/>
            </p:nvGrpSpPr>
            <p:grpSpPr bwMode="auto">
              <a:xfrm>
                <a:off x="2640" y="2407"/>
                <a:ext cx="527" cy="596"/>
                <a:chOff x="2065" y="2880"/>
                <a:chExt cx="527" cy="596"/>
              </a:xfrm>
            </p:grpSpPr>
            <p:sp>
              <p:nvSpPr>
                <p:cNvPr id="20518" name="Rectangle 38"/>
                <p:cNvSpPr>
                  <a:spLocks noChangeArrowheads="1"/>
                </p:cNvSpPr>
                <p:nvPr/>
              </p:nvSpPr>
              <p:spPr bwMode="auto">
                <a:xfrm>
                  <a:off x="2065" y="2880"/>
                  <a:ext cx="527" cy="5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altLang="en-US" sz="2800">
                      <a:solidFill>
                        <a:srgbClr val="C82E32"/>
                      </a:solidFill>
                      <a:latin typeface="Symbol" panose="05050102010706020507" pitchFamily="18" charset="2"/>
                      <a:sym typeface="Symbol" panose="05050102010706020507" pitchFamily="18" charset="2"/>
                    </a:rPr>
                    <a:t></a:t>
                  </a:r>
                  <a:r>
                    <a:rPr lang="en-US" altLang="en-US" sz="2800">
                      <a:solidFill>
                        <a:srgbClr val="C82E32"/>
                      </a:solidFill>
                    </a:rPr>
                    <a:t>[B]</a:t>
                  </a:r>
                </a:p>
                <a:p>
                  <a:pPr algn="ctr"/>
                  <a:r>
                    <a:rPr lang="en-US" altLang="en-US" sz="2800">
                      <a:solidFill>
                        <a:srgbClr val="C82E32"/>
                      </a:solidFill>
                      <a:latin typeface="Symbol" panose="05050102010706020507" pitchFamily="18" charset="2"/>
                      <a:sym typeface="Symbol" panose="05050102010706020507" pitchFamily="18" charset="2"/>
                    </a:rPr>
                    <a:t></a:t>
                  </a:r>
                  <a:r>
                    <a:rPr lang="en-US" altLang="en-US" sz="2800" i="1">
                      <a:solidFill>
                        <a:srgbClr val="C82E32"/>
                      </a:solidFill>
                    </a:rPr>
                    <a:t>t</a:t>
                  </a:r>
                  <a:endParaRPr lang="en-US" altLang="en-US" sz="2800">
                    <a:solidFill>
                      <a:srgbClr val="C82E32"/>
                    </a:solidFill>
                  </a:endParaRPr>
                </a:p>
              </p:txBody>
            </p:sp>
            <p:sp>
              <p:nvSpPr>
                <p:cNvPr id="20519" name="Line 39"/>
                <p:cNvSpPr>
                  <a:spLocks noChangeShapeType="1"/>
                </p:cNvSpPr>
                <p:nvPr/>
              </p:nvSpPr>
              <p:spPr bwMode="auto">
                <a:xfrm>
                  <a:off x="2112" y="3189"/>
                  <a:ext cx="432" cy="0"/>
                </a:xfrm>
                <a:prstGeom prst="line">
                  <a:avLst/>
                </a:prstGeom>
                <a:noFill/>
                <a:ln w="22225">
                  <a:solidFill>
                    <a:srgbClr val="C82E3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20520" name="Rectangle 40"/>
            <p:cNvSpPr>
              <a:spLocks noChangeArrowheads="1"/>
            </p:cNvSpPr>
            <p:nvPr/>
          </p:nvSpPr>
          <p:spPr bwMode="auto">
            <a:xfrm>
              <a:off x="3216" y="2527"/>
              <a:ext cx="24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>
                  <a:solidFill>
                    <a:srgbClr val="C82E32"/>
                  </a:solidFill>
                </a:rPr>
                <a:t>=</a:t>
              </a:r>
            </a:p>
          </p:txBody>
        </p:sp>
        <p:grpSp>
          <p:nvGrpSpPr>
            <p:cNvPr id="20542" name="Group 62"/>
            <p:cNvGrpSpPr>
              <a:grpSpLocks/>
            </p:cNvGrpSpPr>
            <p:nvPr/>
          </p:nvGrpSpPr>
          <p:grpSpPr bwMode="auto">
            <a:xfrm>
              <a:off x="3471" y="2373"/>
              <a:ext cx="812" cy="603"/>
              <a:chOff x="3471" y="2400"/>
              <a:chExt cx="812" cy="603"/>
            </a:xfrm>
          </p:grpSpPr>
          <p:grpSp>
            <p:nvGrpSpPr>
              <p:cNvPr id="20522" name="Group 42"/>
              <p:cNvGrpSpPr>
                <a:grpSpLocks/>
              </p:cNvGrpSpPr>
              <p:nvPr/>
            </p:nvGrpSpPr>
            <p:grpSpPr bwMode="auto">
              <a:xfrm>
                <a:off x="3471" y="2400"/>
                <a:ext cx="288" cy="596"/>
                <a:chOff x="1605" y="2850"/>
                <a:chExt cx="288" cy="596"/>
              </a:xfrm>
            </p:grpSpPr>
            <p:sp>
              <p:nvSpPr>
                <p:cNvPr id="20523" name="Rectangle 43"/>
                <p:cNvSpPr>
                  <a:spLocks noChangeArrowheads="1"/>
                </p:cNvSpPr>
                <p:nvPr/>
              </p:nvSpPr>
              <p:spPr bwMode="auto">
                <a:xfrm>
                  <a:off x="1630" y="2850"/>
                  <a:ext cx="241" cy="5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altLang="en-US" sz="2800">
                      <a:solidFill>
                        <a:srgbClr val="C82E32"/>
                      </a:solidFill>
                    </a:rPr>
                    <a:t>1</a:t>
                  </a:r>
                </a:p>
                <a:p>
                  <a:pPr algn="ctr"/>
                  <a:r>
                    <a:rPr lang="en-US" altLang="en-US" sz="2800" i="1">
                      <a:solidFill>
                        <a:srgbClr val="C82E32"/>
                      </a:solidFill>
                    </a:rPr>
                    <a:t>c</a:t>
                  </a:r>
                  <a:endParaRPr lang="en-US" altLang="en-US" sz="2800">
                    <a:solidFill>
                      <a:srgbClr val="C82E32"/>
                    </a:solidFill>
                  </a:endParaRPr>
                </a:p>
              </p:txBody>
            </p:sp>
            <p:sp>
              <p:nvSpPr>
                <p:cNvPr id="20524" name="Line 44"/>
                <p:cNvSpPr>
                  <a:spLocks noChangeShapeType="1"/>
                </p:cNvSpPr>
                <p:nvPr/>
              </p:nvSpPr>
              <p:spPr bwMode="auto">
                <a:xfrm>
                  <a:off x="1605" y="3168"/>
                  <a:ext cx="288" cy="0"/>
                </a:xfrm>
                <a:prstGeom prst="line">
                  <a:avLst/>
                </a:prstGeom>
                <a:noFill/>
                <a:ln w="22225">
                  <a:solidFill>
                    <a:srgbClr val="C82E3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0525" name="Group 45"/>
              <p:cNvGrpSpPr>
                <a:grpSpLocks/>
              </p:cNvGrpSpPr>
              <p:nvPr/>
            </p:nvGrpSpPr>
            <p:grpSpPr bwMode="auto">
              <a:xfrm>
                <a:off x="3744" y="2407"/>
                <a:ext cx="539" cy="596"/>
                <a:chOff x="2059" y="2880"/>
                <a:chExt cx="539" cy="596"/>
              </a:xfrm>
            </p:grpSpPr>
            <p:sp>
              <p:nvSpPr>
                <p:cNvPr id="20526" name="Rectangle 46"/>
                <p:cNvSpPr>
                  <a:spLocks noChangeArrowheads="1"/>
                </p:cNvSpPr>
                <p:nvPr/>
              </p:nvSpPr>
              <p:spPr bwMode="auto">
                <a:xfrm>
                  <a:off x="2059" y="2880"/>
                  <a:ext cx="539" cy="5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altLang="en-US" sz="2800">
                      <a:solidFill>
                        <a:srgbClr val="C82E32"/>
                      </a:solidFill>
                      <a:latin typeface="Symbol" panose="05050102010706020507" pitchFamily="18" charset="2"/>
                      <a:sym typeface="Symbol" panose="05050102010706020507" pitchFamily="18" charset="2"/>
                    </a:rPr>
                    <a:t></a:t>
                  </a:r>
                  <a:r>
                    <a:rPr lang="en-US" altLang="en-US" sz="2800">
                      <a:solidFill>
                        <a:srgbClr val="C82E32"/>
                      </a:solidFill>
                    </a:rPr>
                    <a:t>[C]</a:t>
                  </a:r>
                </a:p>
                <a:p>
                  <a:pPr algn="ctr"/>
                  <a:r>
                    <a:rPr lang="en-US" altLang="en-US" sz="2800">
                      <a:solidFill>
                        <a:srgbClr val="C82E32"/>
                      </a:solidFill>
                      <a:latin typeface="Symbol" panose="05050102010706020507" pitchFamily="18" charset="2"/>
                      <a:sym typeface="Symbol" panose="05050102010706020507" pitchFamily="18" charset="2"/>
                    </a:rPr>
                    <a:t></a:t>
                  </a:r>
                  <a:r>
                    <a:rPr lang="en-US" altLang="en-US" sz="2800" i="1">
                      <a:solidFill>
                        <a:srgbClr val="C82E32"/>
                      </a:solidFill>
                    </a:rPr>
                    <a:t>t</a:t>
                  </a:r>
                  <a:endParaRPr lang="en-US" altLang="en-US" sz="2800">
                    <a:solidFill>
                      <a:srgbClr val="C82E32"/>
                    </a:solidFill>
                  </a:endParaRPr>
                </a:p>
              </p:txBody>
            </p:sp>
            <p:sp>
              <p:nvSpPr>
                <p:cNvPr id="20527" name="Line 47"/>
                <p:cNvSpPr>
                  <a:spLocks noChangeShapeType="1"/>
                </p:cNvSpPr>
                <p:nvPr/>
              </p:nvSpPr>
              <p:spPr bwMode="auto">
                <a:xfrm>
                  <a:off x="2112" y="3189"/>
                  <a:ext cx="432" cy="0"/>
                </a:xfrm>
                <a:prstGeom prst="line">
                  <a:avLst/>
                </a:prstGeom>
                <a:noFill/>
                <a:ln w="22225">
                  <a:solidFill>
                    <a:srgbClr val="C82E3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0543" name="Group 63"/>
            <p:cNvGrpSpPr>
              <a:grpSpLocks/>
            </p:cNvGrpSpPr>
            <p:nvPr/>
          </p:nvGrpSpPr>
          <p:grpSpPr bwMode="auto">
            <a:xfrm>
              <a:off x="4656" y="2373"/>
              <a:ext cx="827" cy="603"/>
              <a:chOff x="4656" y="2400"/>
              <a:chExt cx="827" cy="603"/>
            </a:xfrm>
          </p:grpSpPr>
          <p:grpSp>
            <p:nvGrpSpPr>
              <p:cNvPr id="20529" name="Group 49"/>
              <p:cNvGrpSpPr>
                <a:grpSpLocks/>
              </p:cNvGrpSpPr>
              <p:nvPr/>
            </p:nvGrpSpPr>
            <p:grpSpPr bwMode="auto">
              <a:xfrm>
                <a:off x="4656" y="2400"/>
                <a:ext cx="288" cy="596"/>
                <a:chOff x="1605" y="2850"/>
                <a:chExt cx="288" cy="596"/>
              </a:xfrm>
            </p:grpSpPr>
            <p:sp>
              <p:nvSpPr>
                <p:cNvPr id="20530" name="Rectangle 50"/>
                <p:cNvSpPr>
                  <a:spLocks noChangeArrowheads="1"/>
                </p:cNvSpPr>
                <p:nvPr/>
              </p:nvSpPr>
              <p:spPr bwMode="auto">
                <a:xfrm>
                  <a:off x="1630" y="2850"/>
                  <a:ext cx="241" cy="5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altLang="en-US" sz="2800">
                      <a:solidFill>
                        <a:srgbClr val="C82E32"/>
                      </a:solidFill>
                    </a:rPr>
                    <a:t>1</a:t>
                  </a:r>
                </a:p>
                <a:p>
                  <a:pPr algn="ctr"/>
                  <a:r>
                    <a:rPr lang="en-US" altLang="en-US" sz="2800" i="1">
                      <a:solidFill>
                        <a:srgbClr val="C82E32"/>
                      </a:solidFill>
                    </a:rPr>
                    <a:t>d</a:t>
                  </a:r>
                  <a:endParaRPr lang="en-US" altLang="en-US" sz="2800">
                    <a:solidFill>
                      <a:srgbClr val="C82E32"/>
                    </a:solidFill>
                  </a:endParaRPr>
                </a:p>
              </p:txBody>
            </p:sp>
            <p:sp>
              <p:nvSpPr>
                <p:cNvPr id="20531" name="Line 51"/>
                <p:cNvSpPr>
                  <a:spLocks noChangeShapeType="1"/>
                </p:cNvSpPr>
                <p:nvPr/>
              </p:nvSpPr>
              <p:spPr bwMode="auto">
                <a:xfrm>
                  <a:off x="1605" y="3168"/>
                  <a:ext cx="288" cy="0"/>
                </a:xfrm>
                <a:prstGeom prst="line">
                  <a:avLst/>
                </a:prstGeom>
                <a:noFill/>
                <a:ln w="22225">
                  <a:solidFill>
                    <a:srgbClr val="C82E3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0532" name="Group 52"/>
              <p:cNvGrpSpPr>
                <a:grpSpLocks/>
              </p:cNvGrpSpPr>
              <p:nvPr/>
            </p:nvGrpSpPr>
            <p:grpSpPr bwMode="auto">
              <a:xfrm>
                <a:off x="4944" y="2407"/>
                <a:ext cx="539" cy="596"/>
                <a:chOff x="2059" y="2880"/>
                <a:chExt cx="539" cy="596"/>
              </a:xfrm>
            </p:grpSpPr>
            <p:sp>
              <p:nvSpPr>
                <p:cNvPr id="20533" name="Rectangle 53"/>
                <p:cNvSpPr>
                  <a:spLocks noChangeArrowheads="1"/>
                </p:cNvSpPr>
                <p:nvPr/>
              </p:nvSpPr>
              <p:spPr bwMode="auto">
                <a:xfrm>
                  <a:off x="2059" y="2880"/>
                  <a:ext cx="539" cy="5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altLang="en-US" sz="2800">
                      <a:solidFill>
                        <a:srgbClr val="C82E32"/>
                      </a:solidFill>
                      <a:latin typeface="Symbol" panose="05050102010706020507" pitchFamily="18" charset="2"/>
                      <a:sym typeface="Symbol" panose="05050102010706020507" pitchFamily="18" charset="2"/>
                    </a:rPr>
                    <a:t></a:t>
                  </a:r>
                  <a:r>
                    <a:rPr lang="en-US" altLang="en-US" sz="2800">
                      <a:solidFill>
                        <a:srgbClr val="C82E32"/>
                      </a:solidFill>
                    </a:rPr>
                    <a:t>[D]</a:t>
                  </a:r>
                </a:p>
                <a:p>
                  <a:pPr algn="ctr"/>
                  <a:r>
                    <a:rPr lang="en-US" altLang="en-US" sz="2800">
                      <a:solidFill>
                        <a:srgbClr val="C82E32"/>
                      </a:solidFill>
                      <a:latin typeface="Symbol" panose="05050102010706020507" pitchFamily="18" charset="2"/>
                      <a:sym typeface="Symbol" panose="05050102010706020507" pitchFamily="18" charset="2"/>
                    </a:rPr>
                    <a:t></a:t>
                  </a:r>
                  <a:r>
                    <a:rPr lang="en-US" altLang="en-US" sz="2800" i="1">
                      <a:solidFill>
                        <a:srgbClr val="C82E32"/>
                      </a:solidFill>
                    </a:rPr>
                    <a:t>t</a:t>
                  </a:r>
                  <a:endParaRPr lang="en-US" altLang="en-US" sz="2800">
                    <a:solidFill>
                      <a:srgbClr val="C82E32"/>
                    </a:solidFill>
                  </a:endParaRPr>
                </a:p>
              </p:txBody>
            </p:sp>
            <p:sp>
              <p:nvSpPr>
                <p:cNvPr id="20534" name="Line 54"/>
                <p:cNvSpPr>
                  <a:spLocks noChangeShapeType="1"/>
                </p:cNvSpPr>
                <p:nvPr/>
              </p:nvSpPr>
              <p:spPr bwMode="auto">
                <a:xfrm>
                  <a:off x="2112" y="3189"/>
                  <a:ext cx="432" cy="0"/>
                </a:xfrm>
                <a:prstGeom prst="line">
                  <a:avLst/>
                </a:prstGeom>
                <a:noFill/>
                <a:ln w="22225">
                  <a:solidFill>
                    <a:srgbClr val="C82E3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20535" name="Rectangle 55"/>
            <p:cNvSpPr>
              <a:spLocks noChangeArrowheads="1"/>
            </p:cNvSpPr>
            <p:nvPr/>
          </p:nvSpPr>
          <p:spPr bwMode="auto">
            <a:xfrm>
              <a:off x="4368" y="2528"/>
              <a:ext cx="24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>
                  <a:solidFill>
                    <a:srgbClr val="C82E32"/>
                  </a:solidFill>
                </a:rPr>
                <a:t>=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38456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0900" y="2387600"/>
            <a:ext cx="8293100" cy="316230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en-US" sz="2800" dirty="0"/>
              <a:t>The relationship shows that the change in A over time is twice as much as the change in B over time. </a:t>
            </a:r>
          </a:p>
          <a:p>
            <a:pPr marL="82296" indent="0">
              <a:buNone/>
            </a:pPr>
            <a:r>
              <a:rPr lang="en-US" sz="2800" dirty="0"/>
              <a:t>So you want the reaction that shows that 2 moles of A are consumed for every 1 mole of B that is consumed. </a:t>
            </a:r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1821621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816100" y="1231900"/>
            <a:ext cx="24511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286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2209800"/>
            <a:ext cx="7498080" cy="4038600"/>
          </a:xfrm>
        </p:spPr>
        <p:txBody>
          <a:bodyPr/>
          <a:lstStyle/>
          <a:p>
            <a:r>
              <a:rPr lang="en-US" dirty="0"/>
              <a:t>The rate of disappearance of HI is twice as much as the rate for formation of H</a:t>
            </a:r>
            <a:r>
              <a:rPr lang="en-US" baseline="-25000" dirty="0"/>
              <a:t>2</a:t>
            </a:r>
            <a:endParaRPr lang="en-US" dirty="0"/>
          </a:p>
          <a:p>
            <a:r>
              <a:rPr lang="en-US" dirty="0"/>
              <a:t>(1.8 x 10</a:t>
            </a:r>
            <a:r>
              <a:rPr lang="en-US" baseline="30000" dirty="0"/>
              <a:t>-6</a:t>
            </a:r>
            <a:r>
              <a:rPr lang="en-US" dirty="0"/>
              <a:t> </a:t>
            </a:r>
            <a:r>
              <a:rPr lang="en-US" i="1" dirty="0"/>
              <a:t>M</a:t>
            </a:r>
            <a:r>
              <a:rPr lang="en-US" dirty="0"/>
              <a:t>/s) x 2 = </a:t>
            </a:r>
            <a:r>
              <a:rPr lang="en-US" b="1" dirty="0">
                <a:solidFill>
                  <a:srgbClr val="FF0000"/>
                </a:solidFill>
              </a:rPr>
              <a:t>3.6 x 10</a:t>
            </a:r>
            <a:r>
              <a:rPr lang="en-US" b="1" baseline="30000" dirty="0">
                <a:solidFill>
                  <a:srgbClr val="FF0000"/>
                </a:solidFill>
              </a:rPr>
              <a:t>-6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i="1" dirty="0">
                <a:solidFill>
                  <a:srgbClr val="FF0000"/>
                </a:solidFill>
              </a:rPr>
              <a:t>M</a:t>
            </a:r>
            <a:r>
              <a:rPr lang="en-US" b="1" dirty="0">
                <a:solidFill>
                  <a:srgbClr val="FF0000"/>
                </a:solidFill>
              </a:rPr>
              <a:t>/s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4637"/>
            <a:ext cx="9144000" cy="176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343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" y="620713"/>
            <a:ext cx="9035710" cy="4738687"/>
          </a:xfrm>
          <a:prstGeom prst="rect">
            <a:avLst/>
          </a:prstGeom>
        </p:spPr>
      </p:pic>
      <p:grpSp>
        <p:nvGrpSpPr>
          <p:cNvPr id="8" name="SMARTInkShape-Group202">
            <a:extLst>
              <a:ext uri="{FF2B5EF4-FFF2-40B4-BE49-F238E27FC236}">
                <a16:creationId xmlns:a16="http://schemas.microsoft.com/office/drawing/2014/main" id="{FA9C7D55-252D-4A2F-8AC9-92E07E3B5F03}"/>
              </a:ext>
            </a:extLst>
          </p:cNvPr>
          <p:cNvGrpSpPr/>
          <p:nvPr/>
        </p:nvGrpSpPr>
        <p:grpSpPr>
          <a:xfrm>
            <a:off x="1319213" y="2090738"/>
            <a:ext cx="228601" cy="400051"/>
            <a:chOff x="1319213" y="2090738"/>
            <a:chExt cx="228601" cy="400051"/>
          </a:xfrm>
        </p:grpSpPr>
        <p:sp>
          <p:nvSpPr>
            <p:cNvPr id="4" name="SMARTInkShape-605">
              <a:extLst>
                <a:ext uri="{FF2B5EF4-FFF2-40B4-BE49-F238E27FC236}">
                  <a16:creationId xmlns:a16="http://schemas.microsoft.com/office/drawing/2014/main" id="{52864F9E-AB40-4EEA-9C3E-8A057BF2A612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1319213" y="2090738"/>
              <a:ext cx="42863" cy="400051"/>
            </a:xfrm>
            <a:custGeom>
              <a:avLst/>
              <a:gdLst/>
              <a:ahLst/>
              <a:cxnLst/>
              <a:rect l="0" t="0" r="0" b="0"/>
              <a:pathLst>
                <a:path w="42863" h="400051">
                  <a:moveTo>
                    <a:pt x="42862" y="0"/>
                  </a:moveTo>
                  <a:lnTo>
                    <a:pt x="42862" y="0"/>
                  </a:lnTo>
                  <a:lnTo>
                    <a:pt x="38296" y="0"/>
                  </a:lnTo>
                  <a:lnTo>
                    <a:pt x="42432" y="9171"/>
                  </a:lnTo>
                  <a:lnTo>
                    <a:pt x="42845" y="38999"/>
                  </a:lnTo>
                  <a:lnTo>
                    <a:pt x="41449" y="70399"/>
                  </a:lnTo>
                  <a:lnTo>
                    <a:pt x="38761" y="105510"/>
                  </a:lnTo>
                  <a:lnTo>
                    <a:pt x="38296" y="133567"/>
                  </a:lnTo>
                  <a:lnTo>
                    <a:pt x="33101" y="161989"/>
                  </a:lnTo>
                  <a:lnTo>
                    <a:pt x="26725" y="193491"/>
                  </a:lnTo>
                  <a:lnTo>
                    <a:pt x="26641" y="227779"/>
                  </a:lnTo>
                  <a:lnTo>
                    <a:pt x="24371" y="257659"/>
                  </a:lnTo>
                  <a:lnTo>
                    <a:pt x="17376" y="287217"/>
                  </a:lnTo>
                  <a:lnTo>
                    <a:pt x="14897" y="315398"/>
                  </a:lnTo>
                  <a:lnTo>
                    <a:pt x="11094" y="346549"/>
                  </a:lnTo>
                  <a:lnTo>
                    <a:pt x="8931" y="361620"/>
                  </a:lnTo>
                  <a:lnTo>
                    <a:pt x="923" y="383420"/>
                  </a:lnTo>
                  <a:lnTo>
                    <a:pt x="0" y="4000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606">
              <a:extLst>
                <a:ext uri="{FF2B5EF4-FFF2-40B4-BE49-F238E27FC236}">
                  <a16:creationId xmlns:a16="http://schemas.microsoft.com/office/drawing/2014/main" id="{4762D47D-0202-40A6-9F89-36731B4C4A31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1371600" y="2105059"/>
              <a:ext cx="176214" cy="285717"/>
            </a:xfrm>
            <a:custGeom>
              <a:avLst/>
              <a:gdLst/>
              <a:ahLst/>
              <a:cxnLst/>
              <a:rect l="0" t="0" r="0" b="0"/>
              <a:pathLst>
                <a:path w="176214" h="285717">
                  <a:moveTo>
                    <a:pt x="0" y="9491"/>
                  </a:moveTo>
                  <a:lnTo>
                    <a:pt x="0" y="9491"/>
                  </a:lnTo>
                  <a:lnTo>
                    <a:pt x="0" y="1290"/>
                  </a:lnTo>
                  <a:lnTo>
                    <a:pt x="529" y="849"/>
                  </a:lnTo>
                  <a:lnTo>
                    <a:pt x="4566" y="0"/>
                  </a:lnTo>
                  <a:lnTo>
                    <a:pt x="4704" y="5033"/>
                  </a:lnTo>
                  <a:lnTo>
                    <a:pt x="5782" y="7048"/>
                  </a:lnTo>
                  <a:lnTo>
                    <a:pt x="11826" y="13471"/>
                  </a:lnTo>
                  <a:lnTo>
                    <a:pt x="27531" y="45884"/>
                  </a:lnTo>
                  <a:lnTo>
                    <a:pt x="35850" y="66135"/>
                  </a:lnTo>
                  <a:lnTo>
                    <a:pt x="54208" y="101597"/>
                  </a:lnTo>
                  <a:lnTo>
                    <a:pt x="76440" y="137227"/>
                  </a:lnTo>
                  <a:lnTo>
                    <a:pt x="92505" y="167325"/>
                  </a:lnTo>
                  <a:lnTo>
                    <a:pt x="111293" y="201236"/>
                  </a:lnTo>
                  <a:lnTo>
                    <a:pt x="131192" y="233020"/>
                  </a:lnTo>
                  <a:lnTo>
                    <a:pt x="157187" y="266360"/>
                  </a:lnTo>
                  <a:lnTo>
                    <a:pt x="159819" y="271998"/>
                  </a:lnTo>
                  <a:lnTo>
                    <a:pt x="160521" y="274983"/>
                  </a:lnTo>
                  <a:lnTo>
                    <a:pt x="164123" y="279711"/>
                  </a:lnTo>
                  <a:lnTo>
                    <a:pt x="170003" y="284530"/>
                  </a:lnTo>
                  <a:lnTo>
                    <a:pt x="176213" y="28571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607">
              <a:extLst>
                <a:ext uri="{FF2B5EF4-FFF2-40B4-BE49-F238E27FC236}">
                  <a16:creationId xmlns:a16="http://schemas.microsoft.com/office/drawing/2014/main" id="{76450BE0-FACF-4691-BCD7-5B13767B52FB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1347788" y="2286000"/>
              <a:ext cx="166688" cy="85726"/>
            </a:xfrm>
            <a:custGeom>
              <a:avLst/>
              <a:gdLst/>
              <a:ahLst/>
              <a:cxnLst/>
              <a:rect l="0" t="0" r="0" b="0"/>
              <a:pathLst>
                <a:path w="166688" h="85726">
                  <a:moveTo>
                    <a:pt x="0" y="85725"/>
                  </a:moveTo>
                  <a:lnTo>
                    <a:pt x="0" y="85725"/>
                  </a:lnTo>
                  <a:lnTo>
                    <a:pt x="21902" y="64881"/>
                  </a:lnTo>
                  <a:lnTo>
                    <a:pt x="53965" y="48699"/>
                  </a:lnTo>
                  <a:lnTo>
                    <a:pt x="65259" y="43869"/>
                  </a:lnTo>
                  <a:lnTo>
                    <a:pt x="99929" y="20659"/>
                  </a:lnTo>
                  <a:lnTo>
                    <a:pt x="128580" y="7308"/>
                  </a:lnTo>
                  <a:lnTo>
                    <a:pt x="163447" y="360"/>
                  </a:lnTo>
                  <a:lnTo>
                    <a:pt x="166687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SMARTInkShape-Group203">
            <a:extLst>
              <a:ext uri="{FF2B5EF4-FFF2-40B4-BE49-F238E27FC236}">
                <a16:creationId xmlns:a16="http://schemas.microsoft.com/office/drawing/2014/main" id="{52CE434D-BFA1-430D-9DD1-85EAD25E0D27}"/>
              </a:ext>
            </a:extLst>
          </p:cNvPr>
          <p:cNvGrpSpPr/>
          <p:nvPr/>
        </p:nvGrpSpPr>
        <p:grpSpPr>
          <a:xfrm>
            <a:off x="3471863" y="1314450"/>
            <a:ext cx="128588" cy="19049"/>
            <a:chOff x="3471863" y="1314450"/>
            <a:chExt cx="128588" cy="19049"/>
          </a:xfrm>
        </p:grpSpPr>
        <p:sp>
          <p:nvSpPr>
            <p:cNvPr id="9" name="SMARTInkShape-608">
              <a:extLst>
                <a:ext uri="{FF2B5EF4-FFF2-40B4-BE49-F238E27FC236}">
                  <a16:creationId xmlns:a16="http://schemas.microsoft.com/office/drawing/2014/main" id="{74D00540-DB15-4B30-BF46-1C73BB4C4340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3486181" y="1314450"/>
              <a:ext cx="90455" cy="19049"/>
            </a:xfrm>
            <a:custGeom>
              <a:avLst/>
              <a:gdLst/>
              <a:ahLst/>
              <a:cxnLst/>
              <a:rect l="0" t="0" r="0" b="0"/>
              <a:pathLst>
                <a:path w="90455" h="19049">
                  <a:moveTo>
                    <a:pt x="4732" y="0"/>
                  </a:moveTo>
                  <a:lnTo>
                    <a:pt x="4732" y="0"/>
                  </a:lnTo>
                  <a:lnTo>
                    <a:pt x="38860" y="0"/>
                  </a:lnTo>
                  <a:lnTo>
                    <a:pt x="73877" y="0"/>
                  </a:lnTo>
                  <a:lnTo>
                    <a:pt x="90454" y="0"/>
                  </a:lnTo>
                  <a:lnTo>
                    <a:pt x="87928" y="0"/>
                  </a:lnTo>
                  <a:lnTo>
                    <a:pt x="72322" y="4321"/>
                  </a:lnTo>
                  <a:lnTo>
                    <a:pt x="60742" y="5690"/>
                  </a:lnTo>
                  <a:lnTo>
                    <a:pt x="40447" y="12946"/>
                  </a:lnTo>
                  <a:lnTo>
                    <a:pt x="21527" y="15522"/>
                  </a:lnTo>
                  <a:lnTo>
                    <a:pt x="16430" y="17482"/>
                  </a:lnTo>
                  <a:lnTo>
                    <a:pt x="0" y="19048"/>
                  </a:lnTo>
                  <a:lnTo>
                    <a:pt x="18104" y="18521"/>
                  </a:lnTo>
                  <a:lnTo>
                    <a:pt x="52359" y="14418"/>
                  </a:lnTo>
                  <a:lnTo>
                    <a:pt x="57119" y="1428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609">
              <a:extLst>
                <a:ext uri="{FF2B5EF4-FFF2-40B4-BE49-F238E27FC236}">
                  <a16:creationId xmlns:a16="http://schemas.microsoft.com/office/drawing/2014/main" id="{BEFFEE73-6727-4146-9D16-BECD66DFB212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3471863" y="1319264"/>
              <a:ext cx="128588" cy="9474"/>
            </a:xfrm>
            <a:custGeom>
              <a:avLst/>
              <a:gdLst/>
              <a:ahLst/>
              <a:cxnLst/>
              <a:rect l="0" t="0" r="0" b="0"/>
              <a:pathLst>
                <a:path w="128588" h="9474">
                  <a:moveTo>
                    <a:pt x="128587" y="9473"/>
                  </a:moveTo>
                  <a:lnTo>
                    <a:pt x="128587" y="9473"/>
                  </a:lnTo>
                  <a:lnTo>
                    <a:pt x="120386" y="9473"/>
                  </a:lnTo>
                  <a:lnTo>
                    <a:pt x="114992" y="2927"/>
                  </a:lnTo>
                  <a:lnTo>
                    <a:pt x="110021" y="1272"/>
                  </a:lnTo>
                  <a:lnTo>
                    <a:pt x="76032" y="0"/>
                  </a:lnTo>
                  <a:lnTo>
                    <a:pt x="49092" y="1014"/>
                  </a:lnTo>
                  <a:lnTo>
                    <a:pt x="24005" y="8150"/>
                  </a:lnTo>
                  <a:lnTo>
                    <a:pt x="0" y="947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207905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6032" t="42708" r="51659" b="10417"/>
          <a:stretch/>
        </p:blipFill>
        <p:spPr>
          <a:xfrm>
            <a:off x="1346199" y="1181100"/>
            <a:ext cx="6604001" cy="5386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5421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991108" y="-195262"/>
            <a:ext cx="7498080" cy="1143000"/>
          </a:xfrm>
        </p:spPr>
        <p:txBody>
          <a:bodyPr/>
          <a:lstStyle/>
          <a:p>
            <a:r>
              <a:rPr lang="en-US" altLang="en-US"/>
              <a:t>Concentration and Rate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1108" y="977900"/>
            <a:ext cx="7498080" cy="48006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/>
              <a:t>	One can gain information about the rate of a reaction by seeing how the rate changes with changes in concentration.</a:t>
            </a:r>
          </a:p>
        </p:txBody>
      </p:sp>
      <p:pic>
        <p:nvPicPr>
          <p:cNvPr id="6" name="Picture 16" descr="14_T0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67" b="7692"/>
          <a:stretch>
            <a:fillRect/>
          </a:stretch>
        </p:blipFill>
        <p:spPr>
          <a:xfrm>
            <a:off x="991108" y="2527300"/>
            <a:ext cx="7962392" cy="2439680"/>
          </a:xfrm>
          <a:prstGeom prst="rect">
            <a:avLst/>
          </a:prstGeom>
        </p:spPr>
      </p:pic>
      <p:sp>
        <p:nvSpPr>
          <p:cNvPr id="2" name="SMARTInkShape-610">
            <a:extLst>
              <a:ext uri="{FF2B5EF4-FFF2-40B4-BE49-F238E27FC236}">
                <a16:creationId xmlns:a16="http://schemas.microsoft.com/office/drawing/2014/main" id="{56044CB5-046B-4260-B018-999D7B8ABD7F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057275" y="3357563"/>
            <a:ext cx="190501" cy="470133"/>
          </a:xfrm>
          <a:custGeom>
            <a:avLst/>
            <a:gdLst/>
            <a:ahLst/>
            <a:cxnLst/>
            <a:rect l="0" t="0" r="0" b="0"/>
            <a:pathLst>
              <a:path w="190501" h="470133">
                <a:moveTo>
                  <a:pt x="190500" y="0"/>
                </a:moveTo>
                <a:lnTo>
                  <a:pt x="190500" y="0"/>
                </a:lnTo>
                <a:lnTo>
                  <a:pt x="165116" y="529"/>
                </a:lnTo>
                <a:lnTo>
                  <a:pt x="156068" y="3769"/>
                </a:lnTo>
                <a:lnTo>
                  <a:pt x="122400" y="4745"/>
                </a:lnTo>
                <a:lnTo>
                  <a:pt x="115078" y="7577"/>
                </a:lnTo>
                <a:lnTo>
                  <a:pt x="107766" y="11305"/>
                </a:lnTo>
                <a:lnTo>
                  <a:pt x="73175" y="14739"/>
                </a:lnTo>
                <a:lnTo>
                  <a:pt x="37590" y="18917"/>
                </a:lnTo>
                <a:lnTo>
                  <a:pt x="20757" y="19044"/>
                </a:lnTo>
                <a:lnTo>
                  <a:pt x="20188" y="20104"/>
                </a:lnTo>
                <a:lnTo>
                  <a:pt x="17641" y="35850"/>
                </a:lnTo>
                <a:lnTo>
                  <a:pt x="15281" y="42195"/>
                </a:lnTo>
                <a:lnTo>
                  <a:pt x="14295" y="76930"/>
                </a:lnTo>
                <a:lnTo>
                  <a:pt x="14288" y="109751"/>
                </a:lnTo>
                <a:lnTo>
                  <a:pt x="13229" y="123888"/>
                </a:lnTo>
                <a:lnTo>
                  <a:pt x="2627" y="158782"/>
                </a:lnTo>
                <a:lnTo>
                  <a:pt x="231" y="190224"/>
                </a:lnTo>
                <a:lnTo>
                  <a:pt x="20" y="223151"/>
                </a:lnTo>
                <a:lnTo>
                  <a:pt x="3" y="255098"/>
                </a:lnTo>
                <a:lnTo>
                  <a:pt x="0" y="289337"/>
                </a:lnTo>
                <a:lnTo>
                  <a:pt x="0" y="320716"/>
                </a:lnTo>
                <a:lnTo>
                  <a:pt x="0" y="355422"/>
                </a:lnTo>
                <a:lnTo>
                  <a:pt x="0" y="390421"/>
                </a:lnTo>
                <a:lnTo>
                  <a:pt x="1411" y="419091"/>
                </a:lnTo>
                <a:lnTo>
                  <a:pt x="2744" y="428091"/>
                </a:lnTo>
                <a:lnTo>
                  <a:pt x="1577" y="438579"/>
                </a:lnTo>
                <a:lnTo>
                  <a:pt x="3054" y="445803"/>
                </a:lnTo>
                <a:lnTo>
                  <a:pt x="1669" y="453881"/>
                </a:lnTo>
                <a:lnTo>
                  <a:pt x="4251" y="460793"/>
                </a:lnTo>
                <a:lnTo>
                  <a:pt x="7357" y="461443"/>
                </a:lnTo>
                <a:lnTo>
                  <a:pt x="9667" y="461616"/>
                </a:lnTo>
                <a:lnTo>
                  <a:pt x="11207" y="462789"/>
                </a:lnTo>
                <a:lnTo>
                  <a:pt x="13904" y="468440"/>
                </a:lnTo>
                <a:lnTo>
                  <a:pt x="15090" y="469455"/>
                </a:lnTo>
                <a:lnTo>
                  <a:pt x="16410" y="470132"/>
                </a:lnTo>
                <a:lnTo>
                  <a:pt x="18348" y="469526"/>
                </a:lnTo>
                <a:lnTo>
                  <a:pt x="27652" y="463770"/>
                </a:lnTo>
                <a:lnTo>
                  <a:pt x="34475" y="462498"/>
                </a:lnTo>
                <a:lnTo>
                  <a:pt x="61243" y="460565"/>
                </a:lnTo>
                <a:lnTo>
                  <a:pt x="72650" y="458197"/>
                </a:lnTo>
                <a:lnTo>
                  <a:pt x="105850" y="457217"/>
                </a:lnTo>
                <a:lnTo>
                  <a:pt x="124083" y="457200"/>
                </a:lnTo>
                <a:lnTo>
                  <a:pt x="125584" y="457729"/>
                </a:lnTo>
                <a:lnTo>
                  <a:pt x="126585" y="458611"/>
                </a:lnTo>
                <a:lnTo>
                  <a:pt x="128588" y="461962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MARTInkShape-611">
            <a:extLst>
              <a:ext uri="{FF2B5EF4-FFF2-40B4-BE49-F238E27FC236}">
                <a16:creationId xmlns:a16="http://schemas.microsoft.com/office/drawing/2014/main" id="{CFA2D1CA-C4E5-444A-8B58-10B3E72BC360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647952" y="3286824"/>
            <a:ext cx="1028699" cy="561277"/>
          </a:xfrm>
          <a:custGeom>
            <a:avLst/>
            <a:gdLst/>
            <a:ahLst/>
            <a:cxnLst/>
            <a:rect l="0" t="0" r="0" b="0"/>
            <a:pathLst>
              <a:path w="1028699" h="561277">
                <a:moveTo>
                  <a:pt x="9523" y="42164"/>
                </a:moveTo>
                <a:lnTo>
                  <a:pt x="9523" y="42164"/>
                </a:lnTo>
                <a:lnTo>
                  <a:pt x="9523" y="76261"/>
                </a:lnTo>
                <a:lnTo>
                  <a:pt x="9523" y="110358"/>
                </a:lnTo>
                <a:lnTo>
                  <a:pt x="9523" y="142265"/>
                </a:lnTo>
                <a:lnTo>
                  <a:pt x="9523" y="175519"/>
                </a:lnTo>
                <a:lnTo>
                  <a:pt x="8465" y="194565"/>
                </a:lnTo>
                <a:lnTo>
                  <a:pt x="1984" y="215025"/>
                </a:lnTo>
                <a:lnTo>
                  <a:pt x="172" y="246657"/>
                </a:lnTo>
                <a:lnTo>
                  <a:pt x="1134" y="256345"/>
                </a:lnTo>
                <a:lnTo>
                  <a:pt x="5089" y="265943"/>
                </a:lnTo>
                <a:lnTo>
                  <a:pt x="5509" y="270725"/>
                </a:lnTo>
                <a:lnTo>
                  <a:pt x="413" y="304099"/>
                </a:lnTo>
                <a:lnTo>
                  <a:pt x="34" y="337392"/>
                </a:lnTo>
                <a:lnTo>
                  <a:pt x="0" y="366289"/>
                </a:lnTo>
                <a:lnTo>
                  <a:pt x="8640" y="399367"/>
                </a:lnTo>
                <a:lnTo>
                  <a:pt x="12017" y="433351"/>
                </a:lnTo>
                <a:lnTo>
                  <a:pt x="11866" y="439686"/>
                </a:lnTo>
                <a:lnTo>
                  <a:pt x="11085" y="442116"/>
                </a:lnTo>
                <a:lnTo>
                  <a:pt x="11628" y="447638"/>
                </a:lnTo>
                <a:lnTo>
                  <a:pt x="13498" y="458108"/>
                </a:lnTo>
                <a:lnTo>
                  <a:pt x="14239" y="479203"/>
                </a:lnTo>
                <a:lnTo>
                  <a:pt x="15313" y="481690"/>
                </a:lnTo>
                <a:lnTo>
                  <a:pt x="26198" y="496128"/>
                </a:lnTo>
                <a:lnTo>
                  <a:pt x="27869" y="502580"/>
                </a:lnTo>
                <a:lnTo>
                  <a:pt x="28260" y="508025"/>
                </a:lnTo>
                <a:lnTo>
                  <a:pt x="29423" y="509900"/>
                </a:lnTo>
                <a:lnTo>
                  <a:pt x="31256" y="511150"/>
                </a:lnTo>
                <a:lnTo>
                  <a:pt x="35587" y="513069"/>
                </a:lnTo>
                <a:lnTo>
                  <a:pt x="39275" y="515685"/>
                </a:lnTo>
                <a:lnTo>
                  <a:pt x="41267" y="520023"/>
                </a:lnTo>
                <a:lnTo>
                  <a:pt x="41798" y="522662"/>
                </a:lnTo>
                <a:lnTo>
                  <a:pt x="45211" y="527004"/>
                </a:lnTo>
                <a:lnTo>
                  <a:pt x="49726" y="530169"/>
                </a:lnTo>
                <a:lnTo>
                  <a:pt x="55772" y="533009"/>
                </a:lnTo>
                <a:lnTo>
                  <a:pt x="65617" y="540092"/>
                </a:lnTo>
                <a:lnTo>
                  <a:pt x="81824" y="546201"/>
                </a:lnTo>
                <a:lnTo>
                  <a:pt x="96110" y="546919"/>
                </a:lnTo>
                <a:lnTo>
                  <a:pt x="101099" y="549780"/>
                </a:lnTo>
                <a:lnTo>
                  <a:pt x="103911" y="552024"/>
                </a:lnTo>
                <a:lnTo>
                  <a:pt x="111269" y="554518"/>
                </a:lnTo>
                <a:lnTo>
                  <a:pt x="144904" y="556462"/>
                </a:lnTo>
                <a:lnTo>
                  <a:pt x="167857" y="557920"/>
                </a:lnTo>
                <a:lnTo>
                  <a:pt x="195035" y="561080"/>
                </a:lnTo>
                <a:lnTo>
                  <a:pt x="228775" y="561268"/>
                </a:lnTo>
                <a:lnTo>
                  <a:pt x="262384" y="561276"/>
                </a:lnTo>
                <a:lnTo>
                  <a:pt x="295299" y="561276"/>
                </a:lnTo>
                <a:lnTo>
                  <a:pt x="312543" y="560747"/>
                </a:lnTo>
                <a:lnTo>
                  <a:pt x="324732" y="558532"/>
                </a:lnTo>
                <a:lnTo>
                  <a:pt x="357882" y="561138"/>
                </a:lnTo>
                <a:lnTo>
                  <a:pt x="384018" y="560739"/>
                </a:lnTo>
                <a:lnTo>
                  <a:pt x="419216" y="556709"/>
                </a:lnTo>
                <a:lnTo>
                  <a:pt x="452442" y="556525"/>
                </a:lnTo>
                <a:lnTo>
                  <a:pt x="486435" y="556514"/>
                </a:lnTo>
                <a:lnTo>
                  <a:pt x="519149" y="556514"/>
                </a:lnTo>
                <a:lnTo>
                  <a:pt x="552450" y="556514"/>
                </a:lnTo>
                <a:lnTo>
                  <a:pt x="585786" y="556514"/>
                </a:lnTo>
                <a:lnTo>
                  <a:pt x="619123" y="556514"/>
                </a:lnTo>
                <a:lnTo>
                  <a:pt x="653343" y="556514"/>
                </a:lnTo>
                <a:lnTo>
                  <a:pt x="685850" y="556514"/>
                </a:lnTo>
                <a:lnTo>
                  <a:pt x="719139" y="556514"/>
                </a:lnTo>
                <a:lnTo>
                  <a:pt x="752375" y="556514"/>
                </a:lnTo>
                <a:lnTo>
                  <a:pt x="785993" y="556514"/>
                </a:lnTo>
                <a:lnTo>
                  <a:pt x="820645" y="556514"/>
                </a:lnTo>
                <a:lnTo>
                  <a:pt x="855504" y="556514"/>
                </a:lnTo>
                <a:lnTo>
                  <a:pt x="889612" y="556514"/>
                </a:lnTo>
                <a:lnTo>
                  <a:pt x="904563" y="557043"/>
                </a:lnTo>
                <a:lnTo>
                  <a:pt x="918055" y="560614"/>
                </a:lnTo>
                <a:lnTo>
                  <a:pt x="953287" y="561271"/>
                </a:lnTo>
                <a:lnTo>
                  <a:pt x="984751" y="561276"/>
                </a:lnTo>
                <a:lnTo>
                  <a:pt x="993941" y="557175"/>
                </a:lnTo>
                <a:lnTo>
                  <a:pt x="994730" y="553985"/>
                </a:lnTo>
                <a:lnTo>
                  <a:pt x="994940" y="551653"/>
                </a:lnTo>
                <a:lnTo>
                  <a:pt x="995609" y="550098"/>
                </a:lnTo>
                <a:lnTo>
                  <a:pt x="996585" y="549062"/>
                </a:lnTo>
                <a:lnTo>
                  <a:pt x="997764" y="548371"/>
                </a:lnTo>
                <a:lnTo>
                  <a:pt x="998551" y="547381"/>
                </a:lnTo>
                <a:lnTo>
                  <a:pt x="999424" y="544870"/>
                </a:lnTo>
                <a:lnTo>
                  <a:pt x="1000105" y="524005"/>
                </a:lnTo>
                <a:lnTo>
                  <a:pt x="1001169" y="521612"/>
                </a:lnTo>
                <a:lnTo>
                  <a:pt x="1006666" y="515187"/>
                </a:lnTo>
                <a:lnTo>
                  <a:pt x="1008764" y="507344"/>
                </a:lnTo>
                <a:lnTo>
                  <a:pt x="1010155" y="475222"/>
                </a:lnTo>
                <a:lnTo>
                  <a:pt x="1014115" y="444553"/>
                </a:lnTo>
                <a:lnTo>
                  <a:pt x="1015430" y="418709"/>
                </a:lnTo>
                <a:lnTo>
                  <a:pt x="1022607" y="394629"/>
                </a:lnTo>
                <a:lnTo>
                  <a:pt x="1023760" y="363242"/>
                </a:lnTo>
                <a:lnTo>
                  <a:pt x="1023920" y="329081"/>
                </a:lnTo>
                <a:lnTo>
                  <a:pt x="1023934" y="297180"/>
                </a:lnTo>
                <a:lnTo>
                  <a:pt x="1023936" y="262019"/>
                </a:lnTo>
                <a:lnTo>
                  <a:pt x="1025347" y="231982"/>
                </a:lnTo>
                <a:lnTo>
                  <a:pt x="1028257" y="197551"/>
                </a:lnTo>
                <a:lnTo>
                  <a:pt x="1028640" y="167114"/>
                </a:lnTo>
                <a:lnTo>
                  <a:pt x="1028690" y="133374"/>
                </a:lnTo>
                <a:lnTo>
                  <a:pt x="1028697" y="99795"/>
                </a:lnTo>
                <a:lnTo>
                  <a:pt x="1028698" y="66004"/>
                </a:lnTo>
                <a:lnTo>
                  <a:pt x="1028698" y="32737"/>
                </a:lnTo>
                <a:lnTo>
                  <a:pt x="1025954" y="21761"/>
                </a:lnTo>
                <a:lnTo>
                  <a:pt x="1027121" y="16245"/>
                </a:lnTo>
                <a:lnTo>
                  <a:pt x="1026588" y="15360"/>
                </a:lnTo>
                <a:lnTo>
                  <a:pt x="1014867" y="5015"/>
                </a:lnTo>
                <a:lnTo>
                  <a:pt x="1012321" y="4486"/>
                </a:lnTo>
                <a:lnTo>
                  <a:pt x="1011430" y="3816"/>
                </a:lnTo>
                <a:lnTo>
                  <a:pt x="1010440" y="1661"/>
                </a:lnTo>
                <a:lnTo>
                  <a:pt x="1009118" y="874"/>
                </a:lnTo>
                <a:lnTo>
                  <a:pt x="1004826" y="0"/>
                </a:lnTo>
                <a:lnTo>
                  <a:pt x="1000802" y="1023"/>
                </a:lnTo>
                <a:lnTo>
                  <a:pt x="996721" y="2712"/>
                </a:lnTo>
                <a:lnTo>
                  <a:pt x="984950" y="3886"/>
                </a:lnTo>
                <a:lnTo>
                  <a:pt x="979974" y="6807"/>
                </a:lnTo>
                <a:lnTo>
                  <a:pt x="974764" y="10574"/>
                </a:lnTo>
                <a:lnTo>
                  <a:pt x="970684" y="12249"/>
                </a:lnTo>
                <a:lnTo>
                  <a:pt x="960480" y="13853"/>
                </a:lnTo>
                <a:lnTo>
                  <a:pt x="953511" y="16783"/>
                </a:lnTo>
                <a:lnTo>
                  <a:pt x="919014" y="18290"/>
                </a:lnTo>
                <a:lnTo>
                  <a:pt x="884756" y="18348"/>
                </a:lnTo>
                <a:lnTo>
                  <a:pt x="851280" y="18351"/>
                </a:lnTo>
                <a:lnTo>
                  <a:pt x="822301" y="18351"/>
                </a:lnTo>
                <a:lnTo>
                  <a:pt x="786664" y="18351"/>
                </a:lnTo>
                <a:lnTo>
                  <a:pt x="752759" y="15078"/>
                </a:lnTo>
                <a:lnTo>
                  <a:pt x="723171" y="13883"/>
                </a:lnTo>
                <a:lnTo>
                  <a:pt x="689476" y="13647"/>
                </a:lnTo>
                <a:lnTo>
                  <a:pt x="659321" y="13600"/>
                </a:lnTo>
                <a:lnTo>
                  <a:pt x="627024" y="15002"/>
                </a:lnTo>
                <a:lnTo>
                  <a:pt x="595284" y="17689"/>
                </a:lnTo>
                <a:lnTo>
                  <a:pt x="561556" y="18220"/>
                </a:lnTo>
                <a:lnTo>
                  <a:pt x="530278" y="18325"/>
                </a:lnTo>
                <a:lnTo>
                  <a:pt x="498504" y="18346"/>
                </a:lnTo>
                <a:lnTo>
                  <a:pt x="465984" y="18350"/>
                </a:lnTo>
                <a:lnTo>
                  <a:pt x="437218" y="18351"/>
                </a:lnTo>
                <a:lnTo>
                  <a:pt x="403686" y="18351"/>
                </a:lnTo>
                <a:lnTo>
                  <a:pt x="371168" y="18351"/>
                </a:lnTo>
                <a:lnTo>
                  <a:pt x="358109" y="19409"/>
                </a:lnTo>
                <a:lnTo>
                  <a:pt x="322905" y="26552"/>
                </a:lnTo>
                <a:lnTo>
                  <a:pt x="292954" y="27702"/>
                </a:lnTo>
                <a:lnTo>
                  <a:pt x="262355" y="28382"/>
                </a:lnTo>
                <a:lnTo>
                  <a:pt x="229123" y="32195"/>
                </a:lnTo>
                <a:lnTo>
                  <a:pt x="199011" y="32600"/>
                </a:lnTo>
                <a:lnTo>
                  <a:pt x="180262" y="33685"/>
                </a:lnTo>
                <a:lnTo>
                  <a:pt x="163521" y="40838"/>
                </a:lnTo>
                <a:lnTo>
                  <a:pt x="142873" y="42164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MARTInkShape-612">
            <a:extLst>
              <a:ext uri="{FF2B5EF4-FFF2-40B4-BE49-F238E27FC236}">
                <a16:creationId xmlns:a16="http://schemas.microsoft.com/office/drawing/2014/main" id="{1E69C1E9-00BC-41CB-8DB7-7A0A4A6765B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7058059" y="3171956"/>
            <a:ext cx="1428320" cy="628519"/>
          </a:xfrm>
          <a:custGeom>
            <a:avLst/>
            <a:gdLst/>
            <a:ahLst/>
            <a:cxnLst/>
            <a:rect l="0" t="0" r="0" b="0"/>
            <a:pathLst>
              <a:path w="1428320" h="628519">
                <a:moveTo>
                  <a:pt x="14254" y="114169"/>
                </a:moveTo>
                <a:lnTo>
                  <a:pt x="14254" y="114169"/>
                </a:lnTo>
                <a:lnTo>
                  <a:pt x="9197" y="114169"/>
                </a:lnTo>
                <a:lnTo>
                  <a:pt x="7707" y="114698"/>
                </a:lnTo>
                <a:lnTo>
                  <a:pt x="6714" y="115580"/>
                </a:lnTo>
                <a:lnTo>
                  <a:pt x="4845" y="118735"/>
                </a:lnTo>
                <a:lnTo>
                  <a:pt x="12940" y="127115"/>
                </a:lnTo>
                <a:lnTo>
                  <a:pt x="13670" y="129272"/>
                </a:lnTo>
                <a:lnTo>
                  <a:pt x="14706" y="139774"/>
                </a:lnTo>
                <a:lnTo>
                  <a:pt x="17504" y="146568"/>
                </a:lnTo>
                <a:lnTo>
                  <a:pt x="19626" y="157635"/>
                </a:lnTo>
                <a:lnTo>
                  <a:pt x="25430" y="168382"/>
                </a:lnTo>
                <a:lnTo>
                  <a:pt x="28268" y="195292"/>
                </a:lnTo>
                <a:lnTo>
                  <a:pt x="28420" y="204728"/>
                </a:lnTo>
                <a:lnTo>
                  <a:pt x="25664" y="214213"/>
                </a:lnTo>
                <a:lnTo>
                  <a:pt x="21971" y="224250"/>
                </a:lnTo>
                <a:lnTo>
                  <a:pt x="18304" y="241271"/>
                </a:lnTo>
                <a:lnTo>
                  <a:pt x="4302" y="271430"/>
                </a:lnTo>
                <a:lnTo>
                  <a:pt x="347" y="304259"/>
                </a:lnTo>
                <a:lnTo>
                  <a:pt x="0" y="337308"/>
                </a:lnTo>
                <a:lnTo>
                  <a:pt x="4290" y="371303"/>
                </a:lnTo>
                <a:lnTo>
                  <a:pt x="5749" y="399916"/>
                </a:lnTo>
                <a:lnTo>
                  <a:pt x="12925" y="423731"/>
                </a:lnTo>
                <a:lnTo>
                  <a:pt x="17449" y="456540"/>
                </a:lnTo>
                <a:lnTo>
                  <a:pt x="18956" y="490603"/>
                </a:lnTo>
                <a:lnTo>
                  <a:pt x="20034" y="494242"/>
                </a:lnTo>
                <a:lnTo>
                  <a:pt x="29740" y="510798"/>
                </a:lnTo>
                <a:lnTo>
                  <a:pt x="42414" y="545398"/>
                </a:lnTo>
                <a:lnTo>
                  <a:pt x="46805" y="557862"/>
                </a:lnTo>
                <a:lnTo>
                  <a:pt x="48125" y="559190"/>
                </a:lnTo>
                <a:lnTo>
                  <a:pt x="54511" y="562116"/>
                </a:lnTo>
                <a:lnTo>
                  <a:pt x="60519" y="568157"/>
                </a:lnTo>
                <a:lnTo>
                  <a:pt x="77265" y="574951"/>
                </a:lnTo>
                <a:lnTo>
                  <a:pt x="80074" y="575344"/>
                </a:lnTo>
                <a:lnTo>
                  <a:pt x="82476" y="576665"/>
                </a:lnTo>
                <a:lnTo>
                  <a:pt x="88913" y="582522"/>
                </a:lnTo>
                <a:lnTo>
                  <a:pt x="114315" y="589635"/>
                </a:lnTo>
                <a:lnTo>
                  <a:pt x="129344" y="590350"/>
                </a:lnTo>
                <a:lnTo>
                  <a:pt x="134373" y="593211"/>
                </a:lnTo>
                <a:lnTo>
                  <a:pt x="137196" y="595455"/>
                </a:lnTo>
                <a:lnTo>
                  <a:pt x="144565" y="597949"/>
                </a:lnTo>
                <a:lnTo>
                  <a:pt x="178835" y="604010"/>
                </a:lnTo>
                <a:lnTo>
                  <a:pt x="214382" y="604679"/>
                </a:lnTo>
                <a:lnTo>
                  <a:pt x="248207" y="604706"/>
                </a:lnTo>
                <a:lnTo>
                  <a:pt x="271507" y="605765"/>
                </a:lnTo>
                <a:lnTo>
                  <a:pt x="295252" y="612908"/>
                </a:lnTo>
                <a:lnTo>
                  <a:pt x="328579" y="614154"/>
                </a:lnTo>
                <a:lnTo>
                  <a:pt x="362642" y="614225"/>
                </a:lnTo>
                <a:lnTo>
                  <a:pt x="392896" y="614231"/>
                </a:lnTo>
                <a:lnTo>
                  <a:pt x="428453" y="614232"/>
                </a:lnTo>
                <a:lnTo>
                  <a:pt x="458565" y="614232"/>
                </a:lnTo>
                <a:lnTo>
                  <a:pt x="485298" y="613173"/>
                </a:lnTo>
                <a:lnTo>
                  <a:pt x="509495" y="606030"/>
                </a:lnTo>
                <a:lnTo>
                  <a:pt x="540897" y="604881"/>
                </a:lnTo>
                <a:lnTo>
                  <a:pt x="576112" y="604717"/>
                </a:lnTo>
                <a:lnTo>
                  <a:pt x="607322" y="604708"/>
                </a:lnTo>
                <a:lnTo>
                  <a:pt x="643001" y="600606"/>
                </a:lnTo>
                <a:lnTo>
                  <a:pt x="675832" y="600002"/>
                </a:lnTo>
                <a:lnTo>
                  <a:pt x="707309" y="604050"/>
                </a:lnTo>
                <a:lnTo>
                  <a:pt x="743011" y="604649"/>
                </a:lnTo>
                <a:lnTo>
                  <a:pt x="778373" y="604701"/>
                </a:lnTo>
                <a:lnTo>
                  <a:pt x="807303" y="604706"/>
                </a:lnTo>
                <a:lnTo>
                  <a:pt x="837767" y="604707"/>
                </a:lnTo>
                <a:lnTo>
                  <a:pt x="872039" y="605765"/>
                </a:lnTo>
                <a:lnTo>
                  <a:pt x="903449" y="612908"/>
                </a:lnTo>
                <a:lnTo>
                  <a:pt x="935822" y="614115"/>
                </a:lnTo>
                <a:lnTo>
                  <a:pt x="969220" y="617986"/>
                </a:lnTo>
                <a:lnTo>
                  <a:pt x="1003659" y="618906"/>
                </a:lnTo>
                <a:lnTo>
                  <a:pt x="1038121" y="618989"/>
                </a:lnTo>
                <a:lnTo>
                  <a:pt x="1069533" y="626532"/>
                </a:lnTo>
                <a:lnTo>
                  <a:pt x="1101339" y="628345"/>
                </a:lnTo>
                <a:lnTo>
                  <a:pt x="1135953" y="628504"/>
                </a:lnTo>
                <a:lnTo>
                  <a:pt x="1170926" y="628517"/>
                </a:lnTo>
                <a:lnTo>
                  <a:pt x="1175893" y="628518"/>
                </a:lnTo>
                <a:lnTo>
                  <a:pt x="1179734" y="627460"/>
                </a:lnTo>
                <a:lnTo>
                  <a:pt x="1189785" y="621973"/>
                </a:lnTo>
                <a:lnTo>
                  <a:pt x="1225450" y="619168"/>
                </a:lnTo>
                <a:lnTo>
                  <a:pt x="1257512" y="619001"/>
                </a:lnTo>
                <a:lnTo>
                  <a:pt x="1276365" y="617584"/>
                </a:lnTo>
                <a:lnTo>
                  <a:pt x="1310097" y="614362"/>
                </a:lnTo>
                <a:lnTo>
                  <a:pt x="1328468" y="614249"/>
                </a:lnTo>
                <a:lnTo>
                  <a:pt x="1334067" y="611417"/>
                </a:lnTo>
                <a:lnTo>
                  <a:pt x="1344580" y="605284"/>
                </a:lnTo>
                <a:lnTo>
                  <a:pt x="1357299" y="600999"/>
                </a:lnTo>
                <a:lnTo>
                  <a:pt x="1365693" y="600256"/>
                </a:lnTo>
                <a:lnTo>
                  <a:pt x="1368179" y="599094"/>
                </a:lnTo>
                <a:lnTo>
                  <a:pt x="1374737" y="593460"/>
                </a:lnTo>
                <a:lnTo>
                  <a:pt x="1382089" y="590791"/>
                </a:lnTo>
                <a:lnTo>
                  <a:pt x="1383344" y="589609"/>
                </a:lnTo>
                <a:lnTo>
                  <a:pt x="1384181" y="588291"/>
                </a:lnTo>
                <a:lnTo>
                  <a:pt x="1386053" y="579631"/>
                </a:lnTo>
                <a:lnTo>
                  <a:pt x="1387044" y="578465"/>
                </a:lnTo>
                <a:lnTo>
                  <a:pt x="1388235" y="577687"/>
                </a:lnTo>
                <a:lnTo>
                  <a:pt x="1389029" y="576639"/>
                </a:lnTo>
                <a:lnTo>
                  <a:pt x="1389911" y="574064"/>
                </a:lnTo>
                <a:lnTo>
                  <a:pt x="1390607" y="540642"/>
                </a:lnTo>
                <a:lnTo>
                  <a:pt x="1390616" y="508931"/>
                </a:lnTo>
                <a:lnTo>
                  <a:pt x="1390616" y="474677"/>
                </a:lnTo>
                <a:lnTo>
                  <a:pt x="1390616" y="440251"/>
                </a:lnTo>
                <a:lnTo>
                  <a:pt x="1391675" y="426311"/>
                </a:lnTo>
                <a:lnTo>
                  <a:pt x="1398817" y="391171"/>
                </a:lnTo>
                <a:lnTo>
                  <a:pt x="1401378" y="355957"/>
                </a:lnTo>
                <a:lnTo>
                  <a:pt x="1404439" y="320497"/>
                </a:lnTo>
                <a:lnTo>
                  <a:pt x="1404812" y="291470"/>
                </a:lnTo>
                <a:lnTo>
                  <a:pt x="1404886" y="267725"/>
                </a:lnTo>
                <a:lnTo>
                  <a:pt x="1416210" y="235370"/>
                </a:lnTo>
                <a:lnTo>
                  <a:pt x="1418929" y="201075"/>
                </a:lnTo>
                <a:lnTo>
                  <a:pt x="1420133" y="190894"/>
                </a:lnTo>
                <a:lnTo>
                  <a:pt x="1427377" y="166626"/>
                </a:lnTo>
                <a:lnTo>
                  <a:pt x="1428319" y="152290"/>
                </a:lnTo>
                <a:lnTo>
                  <a:pt x="1425718" y="142753"/>
                </a:lnTo>
                <a:lnTo>
                  <a:pt x="1422092" y="133223"/>
                </a:lnTo>
                <a:lnTo>
                  <a:pt x="1419241" y="97601"/>
                </a:lnTo>
                <a:lnTo>
                  <a:pt x="1418685" y="89872"/>
                </a:lnTo>
                <a:lnTo>
                  <a:pt x="1415094" y="75567"/>
                </a:lnTo>
                <a:lnTo>
                  <a:pt x="1409569" y="67512"/>
                </a:lnTo>
                <a:lnTo>
                  <a:pt x="1403758" y="60951"/>
                </a:lnTo>
                <a:lnTo>
                  <a:pt x="1398926" y="58767"/>
                </a:lnTo>
                <a:lnTo>
                  <a:pt x="1396157" y="58184"/>
                </a:lnTo>
                <a:lnTo>
                  <a:pt x="1391667" y="54714"/>
                </a:lnTo>
                <a:lnTo>
                  <a:pt x="1389729" y="52308"/>
                </a:lnTo>
                <a:lnTo>
                  <a:pt x="1363650" y="35675"/>
                </a:lnTo>
                <a:lnTo>
                  <a:pt x="1346711" y="30259"/>
                </a:lnTo>
                <a:lnTo>
                  <a:pt x="1314355" y="28550"/>
                </a:lnTo>
                <a:lnTo>
                  <a:pt x="1304864" y="27433"/>
                </a:lnTo>
                <a:lnTo>
                  <a:pt x="1283013" y="20914"/>
                </a:lnTo>
                <a:lnTo>
                  <a:pt x="1252856" y="19182"/>
                </a:lnTo>
                <a:lnTo>
                  <a:pt x="1219650" y="16425"/>
                </a:lnTo>
                <a:lnTo>
                  <a:pt x="1184691" y="14455"/>
                </a:lnTo>
                <a:lnTo>
                  <a:pt x="1149264" y="14196"/>
                </a:lnTo>
                <a:lnTo>
                  <a:pt x="1127134" y="13110"/>
                </a:lnTo>
                <a:lnTo>
                  <a:pt x="1091440" y="5957"/>
                </a:lnTo>
                <a:lnTo>
                  <a:pt x="1057529" y="4893"/>
                </a:lnTo>
                <a:lnTo>
                  <a:pt x="1026527" y="4683"/>
                </a:lnTo>
                <a:lnTo>
                  <a:pt x="992672" y="4642"/>
                </a:lnTo>
                <a:lnTo>
                  <a:pt x="957763" y="4634"/>
                </a:lnTo>
                <a:lnTo>
                  <a:pt x="926564" y="3221"/>
                </a:lnTo>
                <a:lnTo>
                  <a:pt x="892670" y="531"/>
                </a:lnTo>
                <a:lnTo>
                  <a:pt x="857752" y="0"/>
                </a:lnTo>
                <a:lnTo>
                  <a:pt x="827963" y="1306"/>
                </a:lnTo>
                <a:lnTo>
                  <a:pt x="794229" y="3975"/>
                </a:lnTo>
                <a:lnTo>
                  <a:pt x="763537" y="4502"/>
                </a:lnTo>
                <a:lnTo>
                  <a:pt x="729409" y="4606"/>
                </a:lnTo>
                <a:lnTo>
                  <a:pt x="694505" y="4626"/>
                </a:lnTo>
                <a:lnTo>
                  <a:pt x="663582" y="11176"/>
                </a:lnTo>
                <a:lnTo>
                  <a:pt x="629408" y="13568"/>
                </a:lnTo>
                <a:lnTo>
                  <a:pt x="599551" y="14040"/>
                </a:lnTo>
                <a:lnTo>
                  <a:pt x="566195" y="17407"/>
                </a:lnTo>
                <a:lnTo>
                  <a:pt x="534990" y="18620"/>
                </a:lnTo>
                <a:lnTo>
                  <a:pt x="511975" y="21653"/>
                </a:lnTo>
                <a:lnTo>
                  <a:pt x="478283" y="27102"/>
                </a:lnTo>
                <a:lnTo>
                  <a:pt x="448892" y="28179"/>
                </a:lnTo>
                <a:lnTo>
                  <a:pt x="415021" y="29803"/>
                </a:lnTo>
                <a:lnTo>
                  <a:pt x="385224" y="32534"/>
                </a:lnTo>
                <a:lnTo>
                  <a:pt x="350175" y="33118"/>
                </a:lnTo>
                <a:lnTo>
                  <a:pt x="319820" y="34253"/>
                </a:lnTo>
                <a:lnTo>
                  <a:pt x="284752" y="41406"/>
                </a:lnTo>
                <a:lnTo>
                  <a:pt x="254819" y="42557"/>
                </a:lnTo>
                <a:lnTo>
                  <a:pt x="224223" y="43238"/>
                </a:lnTo>
                <a:lnTo>
                  <a:pt x="190959" y="46829"/>
                </a:lnTo>
                <a:lnTo>
                  <a:pt x="164419" y="48421"/>
                </a:lnTo>
                <a:lnTo>
                  <a:pt x="133538" y="56125"/>
                </a:lnTo>
                <a:lnTo>
                  <a:pt x="99992" y="60736"/>
                </a:lnTo>
                <a:lnTo>
                  <a:pt x="76166" y="61782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2787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117600" y="0"/>
            <a:ext cx="7772400" cy="1143000"/>
          </a:xfrm>
        </p:spPr>
        <p:txBody>
          <a:bodyPr/>
          <a:lstStyle/>
          <a:p>
            <a:r>
              <a:rPr lang="en-US" altLang="en-US"/>
              <a:t>Concentration and Rate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117600" y="4495800"/>
            <a:ext cx="7772400" cy="1447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800"/>
              <a:t>	If we compare Experiments 1 and 2, we see that when [NH</a:t>
            </a:r>
            <a:r>
              <a:rPr lang="en-US" altLang="en-US" sz="2800" baseline="-25000"/>
              <a:t>4</a:t>
            </a:r>
            <a:r>
              <a:rPr lang="en-US" altLang="en-US" sz="2800" baseline="30000"/>
              <a:t>+</a:t>
            </a:r>
            <a:r>
              <a:rPr lang="en-US" altLang="en-US" sz="2800"/>
              <a:t>] doubles, the initial rate doubles.</a:t>
            </a:r>
          </a:p>
        </p:txBody>
      </p:sp>
      <p:grpSp>
        <p:nvGrpSpPr>
          <p:cNvPr id="22541" name="Group 13"/>
          <p:cNvGrpSpPr>
            <a:grpSpLocks/>
          </p:cNvGrpSpPr>
          <p:nvPr/>
        </p:nvGrpSpPr>
        <p:grpSpPr bwMode="auto">
          <a:xfrm>
            <a:off x="1243013" y="3733800"/>
            <a:ext cx="7356475" cy="523875"/>
            <a:chOff x="500" y="2496"/>
            <a:chExt cx="4634" cy="330"/>
          </a:xfrm>
        </p:grpSpPr>
        <p:sp>
          <p:nvSpPr>
            <p:cNvPr id="22538" name="Rectangle 10"/>
            <p:cNvSpPr>
              <a:spLocks noChangeArrowheads="1"/>
            </p:cNvSpPr>
            <p:nvPr/>
          </p:nvSpPr>
          <p:spPr bwMode="auto">
            <a:xfrm>
              <a:off x="500" y="2499"/>
              <a:ext cx="208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dirty="0">
                  <a:solidFill>
                    <a:srgbClr val="C82E32"/>
                  </a:solidFill>
                </a:rPr>
                <a:t>NH</a:t>
              </a:r>
              <a:r>
                <a:rPr lang="en-US" altLang="en-US" sz="2800" baseline="-25000" dirty="0">
                  <a:solidFill>
                    <a:srgbClr val="C82E32"/>
                  </a:solidFill>
                </a:rPr>
                <a:t>4</a:t>
              </a:r>
              <a:r>
                <a:rPr lang="en-US" altLang="en-US" sz="2800" baseline="30000" dirty="0">
                  <a:solidFill>
                    <a:srgbClr val="C82E32"/>
                  </a:solidFill>
                </a:rPr>
                <a:t>+</a:t>
              </a:r>
              <a:r>
                <a:rPr lang="en-US" altLang="en-US" dirty="0">
                  <a:solidFill>
                    <a:srgbClr val="C82E32"/>
                  </a:solidFill>
                </a:rPr>
                <a:t>(</a:t>
              </a:r>
              <a:r>
                <a:rPr lang="en-US" altLang="en-US" i="1" dirty="0" err="1">
                  <a:solidFill>
                    <a:srgbClr val="C82E32"/>
                  </a:solidFill>
                </a:rPr>
                <a:t>aq</a:t>
              </a:r>
              <a:r>
                <a:rPr lang="en-US" altLang="en-US" dirty="0">
                  <a:solidFill>
                    <a:srgbClr val="C82E32"/>
                  </a:solidFill>
                </a:rPr>
                <a:t>)</a:t>
              </a:r>
              <a:r>
                <a:rPr lang="en-US" altLang="en-US" sz="2800" dirty="0">
                  <a:solidFill>
                    <a:srgbClr val="C82E32"/>
                  </a:solidFill>
                </a:rPr>
                <a:t> + NO</a:t>
              </a:r>
              <a:r>
                <a:rPr lang="en-US" altLang="en-US" sz="2800" baseline="-25000" dirty="0">
                  <a:solidFill>
                    <a:srgbClr val="C82E32"/>
                  </a:solidFill>
                </a:rPr>
                <a:t>2</a:t>
              </a:r>
              <a:r>
                <a:rPr lang="en-US" altLang="en-US" sz="3600" baseline="30000" dirty="0">
                  <a:solidFill>
                    <a:srgbClr val="C82E32"/>
                  </a:solidFill>
                  <a:cs typeface="Arial" panose="020B0604020202020204" pitchFamily="34" charset="0"/>
                </a:rPr>
                <a:t>−</a:t>
              </a:r>
              <a:r>
                <a:rPr lang="en-US" altLang="en-US" dirty="0">
                  <a:solidFill>
                    <a:srgbClr val="C82E32"/>
                  </a:solidFill>
                </a:rPr>
                <a:t>(</a:t>
              </a:r>
              <a:r>
                <a:rPr lang="en-US" altLang="en-US" i="1" dirty="0" err="1">
                  <a:solidFill>
                    <a:srgbClr val="C82E32"/>
                  </a:solidFill>
                </a:rPr>
                <a:t>aq</a:t>
              </a:r>
              <a:r>
                <a:rPr lang="en-US" altLang="en-US" dirty="0">
                  <a:solidFill>
                    <a:srgbClr val="C82E32"/>
                  </a:solidFill>
                </a:rPr>
                <a:t>)</a:t>
              </a:r>
              <a:endParaRPr lang="en-US" altLang="en-US" sz="2800" dirty="0">
                <a:solidFill>
                  <a:srgbClr val="C82E32"/>
                </a:solidFill>
              </a:endParaRPr>
            </a:p>
          </p:txBody>
        </p:sp>
        <p:sp>
          <p:nvSpPr>
            <p:cNvPr id="22539" name="Rectangle 11"/>
            <p:cNvSpPr>
              <a:spLocks noChangeArrowheads="1"/>
            </p:cNvSpPr>
            <p:nvPr/>
          </p:nvSpPr>
          <p:spPr bwMode="auto">
            <a:xfrm>
              <a:off x="3504" y="2496"/>
              <a:ext cx="163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>
                  <a:solidFill>
                    <a:srgbClr val="C82E32"/>
                  </a:solidFill>
                </a:rPr>
                <a:t>N</a:t>
              </a:r>
              <a:r>
                <a:rPr lang="en-US" altLang="en-US" sz="2800" baseline="-25000">
                  <a:solidFill>
                    <a:srgbClr val="C82E32"/>
                  </a:solidFill>
                </a:rPr>
                <a:t>2</a:t>
              </a:r>
              <a:r>
                <a:rPr lang="en-US" altLang="en-US">
                  <a:solidFill>
                    <a:srgbClr val="C82E32"/>
                  </a:solidFill>
                </a:rPr>
                <a:t>(</a:t>
              </a:r>
              <a:r>
                <a:rPr lang="en-US" altLang="en-US" i="1">
                  <a:solidFill>
                    <a:srgbClr val="C82E32"/>
                  </a:solidFill>
                </a:rPr>
                <a:t>g</a:t>
              </a:r>
              <a:r>
                <a:rPr lang="en-US" altLang="en-US">
                  <a:solidFill>
                    <a:srgbClr val="C82E32"/>
                  </a:solidFill>
                </a:rPr>
                <a:t>)</a:t>
              </a:r>
              <a:r>
                <a:rPr lang="en-US" altLang="en-US" sz="2800">
                  <a:solidFill>
                    <a:srgbClr val="C82E32"/>
                  </a:solidFill>
                </a:rPr>
                <a:t> + 2 H</a:t>
              </a:r>
              <a:r>
                <a:rPr lang="en-US" altLang="en-US" sz="2800" baseline="-25000">
                  <a:solidFill>
                    <a:srgbClr val="C82E32"/>
                  </a:solidFill>
                </a:rPr>
                <a:t>2</a:t>
              </a:r>
              <a:r>
                <a:rPr lang="en-US" altLang="en-US" sz="2800">
                  <a:solidFill>
                    <a:srgbClr val="C82E32"/>
                  </a:solidFill>
                </a:rPr>
                <a:t>O</a:t>
              </a:r>
              <a:r>
                <a:rPr lang="en-US" altLang="en-US">
                  <a:solidFill>
                    <a:srgbClr val="C82E32"/>
                  </a:solidFill>
                </a:rPr>
                <a:t>(</a:t>
              </a:r>
              <a:r>
                <a:rPr lang="en-US" altLang="en-US" i="1">
                  <a:solidFill>
                    <a:srgbClr val="C82E32"/>
                  </a:solidFill>
                </a:rPr>
                <a:t>l</a:t>
              </a:r>
              <a:r>
                <a:rPr lang="en-US" altLang="en-US">
                  <a:solidFill>
                    <a:srgbClr val="C82E32"/>
                  </a:solidFill>
                </a:rPr>
                <a:t>)</a:t>
              </a:r>
              <a:endParaRPr lang="en-US" altLang="en-US" sz="2800">
                <a:solidFill>
                  <a:srgbClr val="C82E32"/>
                </a:solidFill>
              </a:endParaRPr>
            </a:p>
          </p:txBody>
        </p:sp>
        <p:sp>
          <p:nvSpPr>
            <p:cNvPr id="22540" name="Line 12"/>
            <p:cNvSpPr>
              <a:spLocks noChangeShapeType="1"/>
            </p:cNvSpPr>
            <p:nvPr/>
          </p:nvSpPr>
          <p:spPr bwMode="auto">
            <a:xfrm>
              <a:off x="2754" y="2660"/>
              <a:ext cx="682" cy="0"/>
            </a:xfrm>
            <a:prstGeom prst="line">
              <a:avLst/>
            </a:prstGeom>
            <a:noFill/>
            <a:ln w="19050">
              <a:solidFill>
                <a:srgbClr val="C82E3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2544" name="Picture 16" descr="14_T02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67" b="7692"/>
          <a:stretch>
            <a:fillRect/>
          </a:stretch>
        </p:blipFill>
        <p:spPr>
          <a:xfrm>
            <a:off x="1506538" y="1371600"/>
            <a:ext cx="6994525" cy="2143125"/>
          </a:xfrm>
        </p:spPr>
      </p:pic>
      <p:sp>
        <p:nvSpPr>
          <p:cNvPr id="2" name="SMARTInkShape-613">
            <a:extLst>
              <a:ext uri="{FF2B5EF4-FFF2-40B4-BE49-F238E27FC236}">
                <a16:creationId xmlns:a16="http://schemas.microsoft.com/office/drawing/2014/main" id="{3A2D5664-DEF5-4E43-9C8C-E521DCAAD51E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649274" y="5419725"/>
            <a:ext cx="2041790" cy="57151"/>
          </a:xfrm>
          <a:custGeom>
            <a:avLst/>
            <a:gdLst/>
            <a:ahLst/>
            <a:cxnLst/>
            <a:rect l="0" t="0" r="0" b="0"/>
            <a:pathLst>
              <a:path w="2041790" h="57151">
                <a:moveTo>
                  <a:pt x="8201" y="57150"/>
                </a:moveTo>
                <a:lnTo>
                  <a:pt x="8201" y="57150"/>
                </a:lnTo>
                <a:lnTo>
                  <a:pt x="0" y="57150"/>
                </a:lnTo>
                <a:lnTo>
                  <a:pt x="8095" y="52446"/>
                </a:lnTo>
                <a:lnTo>
                  <a:pt x="17821" y="52389"/>
                </a:lnTo>
                <a:lnTo>
                  <a:pt x="19906" y="51330"/>
                </a:lnTo>
                <a:lnTo>
                  <a:pt x="26179" y="44187"/>
                </a:lnTo>
                <a:lnTo>
                  <a:pt x="31990" y="43255"/>
                </a:lnTo>
                <a:lnTo>
                  <a:pt x="66573" y="38399"/>
                </a:lnTo>
                <a:lnTo>
                  <a:pt x="99309" y="38108"/>
                </a:lnTo>
                <a:lnTo>
                  <a:pt x="133540" y="38100"/>
                </a:lnTo>
                <a:lnTo>
                  <a:pt x="165452" y="39511"/>
                </a:lnTo>
                <a:lnTo>
                  <a:pt x="197716" y="42568"/>
                </a:lnTo>
                <a:lnTo>
                  <a:pt x="207788" y="43790"/>
                </a:lnTo>
                <a:lnTo>
                  <a:pt x="231981" y="51046"/>
                </a:lnTo>
                <a:lnTo>
                  <a:pt x="263382" y="52211"/>
                </a:lnTo>
                <a:lnTo>
                  <a:pt x="295187" y="52372"/>
                </a:lnTo>
                <a:lnTo>
                  <a:pt x="326979" y="56155"/>
                </a:lnTo>
                <a:lnTo>
                  <a:pt x="357606" y="57019"/>
                </a:lnTo>
                <a:lnTo>
                  <a:pt x="389465" y="57138"/>
                </a:lnTo>
                <a:lnTo>
                  <a:pt x="422074" y="57149"/>
                </a:lnTo>
                <a:lnTo>
                  <a:pt x="457619" y="53877"/>
                </a:lnTo>
                <a:lnTo>
                  <a:pt x="489478" y="52518"/>
                </a:lnTo>
                <a:lnTo>
                  <a:pt x="523145" y="52399"/>
                </a:lnTo>
                <a:lnTo>
                  <a:pt x="543247" y="51333"/>
                </a:lnTo>
                <a:lnTo>
                  <a:pt x="577938" y="43745"/>
                </a:lnTo>
                <a:lnTo>
                  <a:pt x="608338" y="42979"/>
                </a:lnTo>
                <a:lnTo>
                  <a:pt x="642824" y="42878"/>
                </a:lnTo>
                <a:lnTo>
                  <a:pt x="675444" y="42864"/>
                </a:lnTo>
                <a:lnTo>
                  <a:pt x="698733" y="43922"/>
                </a:lnTo>
                <a:lnTo>
                  <a:pt x="729236" y="51064"/>
                </a:lnTo>
                <a:lnTo>
                  <a:pt x="761462" y="52126"/>
                </a:lnTo>
                <a:lnTo>
                  <a:pt x="792444" y="52336"/>
                </a:lnTo>
                <a:lnTo>
                  <a:pt x="824160" y="52377"/>
                </a:lnTo>
                <a:lnTo>
                  <a:pt x="857726" y="52386"/>
                </a:lnTo>
                <a:lnTo>
                  <a:pt x="891559" y="52387"/>
                </a:lnTo>
                <a:lnTo>
                  <a:pt x="923995" y="52388"/>
                </a:lnTo>
                <a:lnTo>
                  <a:pt x="957704" y="52388"/>
                </a:lnTo>
                <a:lnTo>
                  <a:pt x="983978" y="51329"/>
                </a:lnTo>
                <a:lnTo>
                  <a:pt x="1013767" y="44848"/>
                </a:lnTo>
                <a:lnTo>
                  <a:pt x="1047501" y="43255"/>
                </a:lnTo>
                <a:lnTo>
                  <a:pt x="1077663" y="42940"/>
                </a:lnTo>
                <a:lnTo>
                  <a:pt x="1107140" y="41467"/>
                </a:lnTo>
                <a:lnTo>
                  <a:pt x="1138558" y="38765"/>
                </a:lnTo>
                <a:lnTo>
                  <a:pt x="1172066" y="38231"/>
                </a:lnTo>
                <a:lnTo>
                  <a:pt x="1205887" y="38126"/>
                </a:lnTo>
                <a:lnTo>
                  <a:pt x="1229493" y="35285"/>
                </a:lnTo>
                <a:lnTo>
                  <a:pt x="1263386" y="29901"/>
                </a:lnTo>
                <a:lnTo>
                  <a:pt x="1298303" y="34325"/>
                </a:lnTo>
                <a:lnTo>
                  <a:pt x="1329503" y="30024"/>
                </a:lnTo>
                <a:lnTo>
                  <a:pt x="1363398" y="28861"/>
                </a:lnTo>
                <a:lnTo>
                  <a:pt x="1392828" y="28632"/>
                </a:lnTo>
                <a:lnTo>
                  <a:pt x="1428118" y="28586"/>
                </a:lnTo>
                <a:lnTo>
                  <a:pt x="1463135" y="28577"/>
                </a:lnTo>
                <a:lnTo>
                  <a:pt x="1498274" y="28575"/>
                </a:lnTo>
                <a:lnTo>
                  <a:pt x="1529517" y="28575"/>
                </a:lnTo>
                <a:lnTo>
                  <a:pt x="1563421" y="28575"/>
                </a:lnTo>
                <a:lnTo>
                  <a:pt x="1590135" y="28575"/>
                </a:lnTo>
                <a:lnTo>
                  <a:pt x="1618159" y="33632"/>
                </a:lnTo>
                <a:lnTo>
                  <a:pt x="1648997" y="37217"/>
                </a:lnTo>
                <a:lnTo>
                  <a:pt x="1681429" y="37926"/>
                </a:lnTo>
                <a:lnTo>
                  <a:pt x="1713196" y="38066"/>
                </a:lnTo>
                <a:lnTo>
                  <a:pt x="1743127" y="38093"/>
                </a:lnTo>
                <a:lnTo>
                  <a:pt x="1771382" y="39510"/>
                </a:lnTo>
                <a:lnTo>
                  <a:pt x="1793040" y="40458"/>
                </a:lnTo>
                <a:lnTo>
                  <a:pt x="1821850" y="38566"/>
                </a:lnTo>
                <a:lnTo>
                  <a:pt x="1857139" y="38161"/>
                </a:lnTo>
                <a:lnTo>
                  <a:pt x="1871352" y="37069"/>
                </a:lnTo>
                <a:lnTo>
                  <a:pt x="1906620" y="29460"/>
                </a:lnTo>
                <a:lnTo>
                  <a:pt x="1941669" y="27216"/>
                </a:lnTo>
                <a:lnTo>
                  <a:pt x="1975551" y="22887"/>
                </a:lnTo>
                <a:lnTo>
                  <a:pt x="1996652" y="15182"/>
                </a:lnTo>
                <a:lnTo>
                  <a:pt x="2005014" y="14023"/>
                </a:lnTo>
                <a:lnTo>
                  <a:pt x="2014259" y="10570"/>
                </a:lnTo>
                <a:lnTo>
                  <a:pt x="2017086" y="10222"/>
                </a:lnTo>
                <a:lnTo>
                  <a:pt x="2019499" y="8931"/>
                </a:lnTo>
                <a:lnTo>
                  <a:pt x="2025953" y="3116"/>
                </a:lnTo>
                <a:lnTo>
                  <a:pt x="2035359" y="410"/>
                </a:lnTo>
                <a:lnTo>
                  <a:pt x="2041789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MARTInkShape-614">
            <a:extLst>
              <a:ext uri="{FF2B5EF4-FFF2-40B4-BE49-F238E27FC236}">
                <a16:creationId xmlns:a16="http://schemas.microsoft.com/office/drawing/2014/main" id="{091D43B0-DEAC-44DB-BF0F-A876BACE5AF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505450" y="5334000"/>
            <a:ext cx="2609851" cy="94655"/>
          </a:xfrm>
          <a:custGeom>
            <a:avLst/>
            <a:gdLst/>
            <a:ahLst/>
            <a:cxnLst/>
            <a:rect l="0" t="0" r="0" b="0"/>
            <a:pathLst>
              <a:path w="2609851" h="94655">
                <a:moveTo>
                  <a:pt x="0" y="85725"/>
                </a:moveTo>
                <a:lnTo>
                  <a:pt x="0" y="85725"/>
                </a:lnTo>
                <a:lnTo>
                  <a:pt x="5057" y="83197"/>
                </a:lnTo>
                <a:lnTo>
                  <a:pt x="18991" y="80345"/>
                </a:lnTo>
                <a:lnTo>
                  <a:pt x="27087" y="74547"/>
                </a:lnTo>
                <a:lnTo>
                  <a:pt x="40129" y="72359"/>
                </a:lnTo>
                <a:lnTo>
                  <a:pt x="75403" y="68245"/>
                </a:lnTo>
                <a:lnTo>
                  <a:pt x="107978" y="65755"/>
                </a:lnTo>
                <a:lnTo>
                  <a:pt x="131102" y="59163"/>
                </a:lnTo>
                <a:lnTo>
                  <a:pt x="164275" y="57415"/>
                </a:lnTo>
                <a:lnTo>
                  <a:pt x="195239" y="57185"/>
                </a:lnTo>
                <a:lnTo>
                  <a:pt x="228478" y="63703"/>
                </a:lnTo>
                <a:lnTo>
                  <a:pt x="259346" y="66088"/>
                </a:lnTo>
                <a:lnTo>
                  <a:pt x="286393" y="66501"/>
                </a:lnTo>
                <a:lnTo>
                  <a:pt x="314516" y="66623"/>
                </a:lnTo>
                <a:lnTo>
                  <a:pt x="342957" y="66660"/>
                </a:lnTo>
                <a:lnTo>
                  <a:pt x="378483" y="66672"/>
                </a:lnTo>
                <a:lnTo>
                  <a:pt x="405478" y="66674"/>
                </a:lnTo>
                <a:lnTo>
                  <a:pt x="433585" y="66675"/>
                </a:lnTo>
                <a:lnTo>
                  <a:pt x="462021" y="66675"/>
                </a:lnTo>
                <a:lnTo>
                  <a:pt x="493528" y="69948"/>
                </a:lnTo>
                <a:lnTo>
                  <a:pt x="529228" y="71143"/>
                </a:lnTo>
                <a:lnTo>
                  <a:pt x="557388" y="71350"/>
                </a:lnTo>
                <a:lnTo>
                  <a:pt x="585839" y="71412"/>
                </a:lnTo>
                <a:lnTo>
                  <a:pt x="614378" y="71430"/>
                </a:lnTo>
                <a:lnTo>
                  <a:pt x="645764" y="71435"/>
                </a:lnTo>
                <a:lnTo>
                  <a:pt x="679053" y="71437"/>
                </a:lnTo>
                <a:lnTo>
                  <a:pt x="710436" y="71437"/>
                </a:lnTo>
                <a:lnTo>
                  <a:pt x="741783" y="71438"/>
                </a:lnTo>
                <a:lnTo>
                  <a:pt x="771179" y="71438"/>
                </a:lnTo>
                <a:lnTo>
                  <a:pt x="802820" y="71438"/>
                </a:lnTo>
                <a:lnTo>
                  <a:pt x="836183" y="71438"/>
                </a:lnTo>
                <a:lnTo>
                  <a:pt x="867589" y="71438"/>
                </a:lnTo>
                <a:lnTo>
                  <a:pt x="898942" y="74260"/>
                </a:lnTo>
                <a:lnTo>
                  <a:pt x="928341" y="78977"/>
                </a:lnTo>
                <a:lnTo>
                  <a:pt x="959982" y="80374"/>
                </a:lnTo>
                <a:lnTo>
                  <a:pt x="994757" y="80788"/>
                </a:lnTo>
                <a:lnTo>
                  <a:pt x="1027109" y="80911"/>
                </a:lnTo>
                <a:lnTo>
                  <a:pt x="1059626" y="82358"/>
                </a:lnTo>
                <a:lnTo>
                  <a:pt x="1093250" y="84727"/>
                </a:lnTo>
                <a:lnTo>
                  <a:pt x="1123321" y="85429"/>
                </a:lnTo>
                <a:lnTo>
                  <a:pt x="1153750" y="88460"/>
                </a:lnTo>
                <a:lnTo>
                  <a:pt x="1184815" y="93238"/>
                </a:lnTo>
                <a:lnTo>
                  <a:pt x="1216949" y="94654"/>
                </a:lnTo>
                <a:lnTo>
                  <a:pt x="1251871" y="92251"/>
                </a:lnTo>
                <a:lnTo>
                  <a:pt x="1284267" y="87659"/>
                </a:lnTo>
                <a:lnTo>
                  <a:pt x="1313973" y="86298"/>
                </a:lnTo>
                <a:lnTo>
                  <a:pt x="1345706" y="85895"/>
                </a:lnTo>
                <a:lnTo>
                  <a:pt x="1379097" y="85775"/>
                </a:lnTo>
                <a:lnTo>
                  <a:pt x="1409099" y="84329"/>
                </a:lnTo>
                <a:lnTo>
                  <a:pt x="1439508" y="81960"/>
                </a:lnTo>
                <a:lnTo>
                  <a:pt x="1470567" y="78436"/>
                </a:lnTo>
                <a:lnTo>
                  <a:pt x="1499877" y="73511"/>
                </a:lnTo>
                <a:lnTo>
                  <a:pt x="1531493" y="72052"/>
                </a:lnTo>
                <a:lnTo>
                  <a:pt x="1566260" y="70209"/>
                </a:lnTo>
                <a:lnTo>
                  <a:pt x="1598610" y="67722"/>
                </a:lnTo>
                <a:lnTo>
                  <a:pt x="1631126" y="64163"/>
                </a:lnTo>
                <a:lnTo>
                  <a:pt x="1664750" y="59228"/>
                </a:lnTo>
                <a:lnTo>
                  <a:pt x="1694821" y="57765"/>
                </a:lnTo>
                <a:lnTo>
                  <a:pt x="1725250" y="57333"/>
                </a:lnTo>
                <a:lnTo>
                  <a:pt x="1756315" y="55793"/>
                </a:lnTo>
                <a:lnTo>
                  <a:pt x="1785627" y="53397"/>
                </a:lnTo>
                <a:lnTo>
                  <a:pt x="1817243" y="52687"/>
                </a:lnTo>
                <a:lnTo>
                  <a:pt x="1852010" y="49654"/>
                </a:lnTo>
                <a:lnTo>
                  <a:pt x="1884360" y="44875"/>
                </a:lnTo>
                <a:lnTo>
                  <a:pt x="1916876" y="43459"/>
                </a:lnTo>
                <a:lnTo>
                  <a:pt x="1950500" y="43039"/>
                </a:lnTo>
                <a:lnTo>
                  <a:pt x="1981981" y="42915"/>
                </a:lnTo>
                <a:lnTo>
                  <a:pt x="2013358" y="41467"/>
                </a:lnTo>
                <a:lnTo>
                  <a:pt x="2042763" y="39098"/>
                </a:lnTo>
                <a:lnTo>
                  <a:pt x="2074406" y="38396"/>
                </a:lnTo>
                <a:lnTo>
                  <a:pt x="2107771" y="38188"/>
                </a:lnTo>
                <a:lnTo>
                  <a:pt x="2139176" y="38126"/>
                </a:lnTo>
                <a:lnTo>
                  <a:pt x="2173352" y="38108"/>
                </a:lnTo>
                <a:lnTo>
                  <a:pt x="2207468" y="38102"/>
                </a:lnTo>
                <a:lnTo>
                  <a:pt x="2239095" y="38101"/>
                </a:lnTo>
                <a:lnTo>
                  <a:pt x="2269103" y="38100"/>
                </a:lnTo>
                <a:lnTo>
                  <a:pt x="2296163" y="35278"/>
                </a:lnTo>
                <a:lnTo>
                  <a:pt x="2324289" y="30561"/>
                </a:lnTo>
                <a:lnTo>
                  <a:pt x="2352731" y="27752"/>
                </a:lnTo>
                <a:lnTo>
                  <a:pt x="2385730" y="24591"/>
                </a:lnTo>
                <a:lnTo>
                  <a:pt x="2419706" y="22908"/>
                </a:lnTo>
                <a:lnTo>
                  <a:pt x="2451033" y="16304"/>
                </a:lnTo>
                <a:lnTo>
                  <a:pt x="2480289" y="14686"/>
                </a:lnTo>
                <a:lnTo>
                  <a:pt x="2512852" y="12929"/>
                </a:lnTo>
                <a:lnTo>
                  <a:pt x="2544728" y="9973"/>
                </a:lnTo>
                <a:lnTo>
                  <a:pt x="2566271" y="9584"/>
                </a:lnTo>
                <a:lnTo>
                  <a:pt x="2595270" y="886"/>
                </a:lnTo>
                <a:lnTo>
                  <a:pt x="2609850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236201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965200" y="-114300"/>
            <a:ext cx="7772400" cy="1143000"/>
          </a:xfrm>
        </p:spPr>
        <p:txBody>
          <a:bodyPr/>
          <a:lstStyle/>
          <a:p>
            <a:r>
              <a:rPr lang="en-US" altLang="en-US"/>
              <a:t>Concentration and Rate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965200" y="4381500"/>
            <a:ext cx="7772400" cy="1447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800"/>
              <a:t>	Likewise, when we compare Experiments 5 and 6, we see that when [NO</a:t>
            </a:r>
            <a:r>
              <a:rPr lang="en-US" altLang="en-US" sz="2800" baseline="-25000"/>
              <a:t>2</a:t>
            </a:r>
            <a:r>
              <a:rPr lang="en-US" altLang="en-US" sz="4000" baseline="30000"/>
              <a:t>−</a:t>
            </a:r>
            <a:r>
              <a:rPr lang="en-US" altLang="en-US" sz="2800"/>
              <a:t>] doubles, the initial rate doubles.</a:t>
            </a:r>
          </a:p>
        </p:txBody>
      </p:sp>
      <p:grpSp>
        <p:nvGrpSpPr>
          <p:cNvPr id="143364" name="Group 4"/>
          <p:cNvGrpSpPr>
            <a:grpSpLocks/>
          </p:cNvGrpSpPr>
          <p:nvPr/>
        </p:nvGrpSpPr>
        <p:grpSpPr bwMode="auto">
          <a:xfrm>
            <a:off x="1090613" y="3619500"/>
            <a:ext cx="7356475" cy="523875"/>
            <a:chOff x="500" y="2496"/>
            <a:chExt cx="4634" cy="330"/>
          </a:xfrm>
        </p:grpSpPr>
        <p:sp>
          <p:nvSpPr>
            <p:cNvPr id="143365" name="Rectangle 5"/>
            <p:cNvSpPr>
              <a:spLocks noChangeArrowheads="1"/>
            </p:cNvSpPr>
            <p:nvPr/>
          </p:nvSpPr>
          <p:spPr bwMode="auto">
            <a:xfrm>
              <a:off x="500" y="2499"/>
              <a:ext cx="208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>
                  <a:solidFill>
                    <a:srgbClr val="C82E32"/>
                  </a:solidFill>
                </a:rPr>
                <a:t>NH</a:t>
              </a:r>
              <a:r>
                <a:rPr lang="en-US" altLang="en-US" sz="2800" baseline="-25000">
                  <a:solidFill>
                    <a:srgbClr val="C82E32"/>
                  </a:solidFill>
                </a:rPr>
                <a:t>4</a:t>
              </a:r>
              <a:r>
                <a:rPr lang="en-US" altLang="en-US" sz="2800" baseline="30000">
                  <a:solidFill>
                    <a:srgbClr val="C82E32"/>
                  </a:solidFill>
                </a:rPr>
                <a:t>+</a:t>
              </a:r>
              <a:r>
                <a:rPr lang="en-US" altLang="en-US">
                  <a:solidFill>
                    <a:srgbClr val="C82E32"/>
                  </a:solidFill>
                </a:rPr>
                <a:t>(</a:t>
              </a:r>
              <a:r>
                <a:rPr lang="en-US" altLang="en-US" i="1">
                  <a:solidFill>
                    <a:srgbClr val="C82E32"/>
                  </a:solidFill>
                </a:rPr>
                <a:t>aq</a:t>
              </a:r>
              <a:r>
                <a:rPr lang="en-US" altLang="en-US">
                  <a:solidFill>
                    <a:srgbClr val="C82E32"/>
                  </a:solidFill>
                </a:rPr>
                <a:t>)</a:t>
              </a:r>
              <a:r>
                <a:rPr lang="en-US" altLang="en-US" sz="2800">
                  <a:solidFill>
                    <a:srgbClr val="C82E32"/>
                  </a:solidFill>
                </a:rPr>
                <a:t> + NO</a:t>
              </a:r>
              <a:r>
                <a:rPr lang="en-US" altLang="en-US" sz="2800" baseline="-25000">
                  <a:solidFill>
                    <a:srgbClr val="C82E32"/>
                  </a:solidFill>
                </a:rPr>
                <a:t>2</a:t>
              </a:r>
              <a:r>
                <a:rPr lang="en-US" altLang="en-US" sz="3600" baseline="30000">
                  <a:solidFill>
                    <a:srgbClr val="C82E32"/>
                  </a:solidFill>
                  <a:cs typeface="Arial" panose="020B0604020202020204" pitchFamily="34" charset="0"/>
                </a:rPr>
                <a:t>−</a:t>
              </a:r>
              <a:r>
                <a:rPr lang="en-US" altLang="en-US">
                  <a:solidFill>
                    <a:srgbClr val="C82E32"/>
                  </a:solidFill>
                </a:rPr>
                <a:t>(</a:t>
              </a:r>
              <a:r>
                <a:rPr lang="en-US" altLang="en-US" i="1">
                  <a:solidFill>
                    <a:srgbClr val="C82E32"/>
                  </a:solidFill>
                </a:rPr>
                <a:t>aq</a:t>
              </a:r>
              <a:r>
                <a:rPr lang="en-US" altLang="en-US">
                  <a:solidFill>
                    <a:srgbClr val="C82E32"/>
                  </a:solidFill>
                </a:rPr>
                <a:t>)</a:t>
              </a:r>
              <a:endParaRPr lang="en-US" altLang="en-US" sz="2800">
                <a:solidFill>
                  <a:srgbClr val="C82E32"/>
                </a:solidFill>
              </a:endParaRPr>
            </a:p>
          </p:txBody>
        </p:sp>
        <p:sp>
          <p:nvSpPr>
            <p:cNvPr id="143366" name="Rectangle 6"/>
            <p:cNvSpPr>
              <a:spLocks noChangeArrowheads="1"/>
            </p:cNvSpPr>
            <p:nvPr/>
          </p:nvSpPr>
          <p:spPr bwMode="auto">
            <a:xfrm>
              <a:off x="3504" y="2496"/>
              <a:ext cx="163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>
                  <a:solidFill>
                    <a:srgbClr val="C82E32"/>
                  </a:solidFill>
                </a:rPr>
                <a:t>N</a:t>
              </a:r>
              <a:r>
                <a:rPr lang="en-US" altLang="en-US" sz="2800" baseline="-25000">
                  <a:solidFill>
                    <a:srgbClr val="C82E32"/>
                  </a:solidFill>
                </a:rPr>
                <a:t>2</a:t>
              </a:r>
              <a:r>
                <a:rPr lang="en-US" altLang="en-US">
                  <a:solidFill>
                    <a:srgbClr val="C82E32"/>
                  </a:solidFill>
                </a:rPr>
                <a:t>(</a:t>
              </a:r>
              <a:r>
                <a:rPr lang="en-US" altLang="en-US" i="1">
                  <a:solidFill>
                    <a:srgbClr val="C82E32"/>
                  </a:solidFill>
                </a:rPr>
                <a:t>g</a:t>
              </a:r>
              <a:r>
                <a:rPr lang="en-US" altLang="en-US">
                  <a:solidFill>
                    <a:srgbClr val="C82E32"/>
                  </a:solidFill>
                </a:rPr>
                <a:t>)</a:t>
              </a:r>
              <a:r>
                <a:rPr lang="en-US" altLang="en-US" sz="2800">
                  <a:solidFill>
                    <a:srgbClr val="C82E32"/>
                  </a:solidFill>
                </a:rPr>
                <a:t> + 2 H</a:t>
              </a:r>
              <a:r>
                <a:rPr lang="en-US" altLang="en-US" sz="2800" baseline="-25000">
                  <a:solidFill>
                    <a:srgbClr val="C82E32"/>
                  </a:solidFill>
                </a:rPr>
                <a:t>2</a:t>
              </a:r>
              <a:r>
                <a:rPr lang="en-US" altLang="en-US" sz="2800">
                  <a:solidFill>
                    <a:srgbClr val="C82E32"/>
                  </a:solidFill>
                </a:rPr>
                <a:t>O</a:t>
              </a:r>
              <a:r>
                <a:rPr lang="en-US" altLang="en-US">
                  <a:solidFill>
                    <a:srgbClr val="C82E32"/>
                  </a:solidFill>
                </a:rPr>
                <a:t>(</a:t>
              </a:r>
              <a:r>
                <a:rPr lang="en-US" altLang="en-US" i="1">
                  <a:solidFill>
                    <a:srgbClr val="C82E32"/>
                  </a:solidFill>
                </a:rPr>
                <a:t>l</a:t>
              </a:r>
              <a:r>
                <a:rPr lang="en-US" altLang="en-US">
                  <a:solidFill>
                    <a:srgbClr val="C82E32"/>
                  </a:solidFill>
                </a:rPr>
                <a:t>)</a:t>
              </a:r>
              <a:endParaRPr lang="en-US" altLang="en-US" sz="2800">
                <a:solidFill>
                  <a:srgbClr val="C82E32"/>
                </a:solidFill>
              </a:endParaRPr>
            </a:p>
          </p:txBody>
        </p:sp>
        <p:sp>
          <p:nvSpPr>
            <p:cNvPr id="143367" name="Line 7"/>
            <p:cNvSpPr>
              <a:spLocks noChangeShapeType="1"/>
            </p:cNvSpPr>
            <p:nvPr/>
          </p:nvSpPr>
          <p:spPr bwMode="auto">
            <a:xfrm>
              <a:off x="2754" y="2660"/>
              <a:ext cx="682" cy="0"/>
            </a:xfrm>
            <a:prstGeom prst="line">
              <a:avLst/>
            </a:prstGeom>
            <a:noFill/>
            <a:ln w="19050">
              <a:solidFill>
                <a:srgbClr val="C82E3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43368" name="Picture 8" descr="14_T02"/>
          <p:cNvPicPr>
            <a:picLocks noGrp="1" noChangeAspect="1" noChangeArrowheads="1"/>
          </p:cNvPicPr>
          <p:nvPr>
            <p:ph sz="half" idx="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67" b="7692"/>
          <a:stretch>
            <a:fillRect/>
          </a:stretch>
        </p:blipFill>
        <p:spPr>
          <a:xfrm>
            <a:off x="1354138" y="1257300"/>
            <a:ext cx="6994525" cy="2143125"/>
          </a:xfrm>
        </p:spPr>
      </p:pic>
      <p:sp>
        <p:nvSpPr>
          <p:cNvPr id="2" name="SMARTInkShape-615">
            <a:extLst>
              <a:ext uri="{FF2B5EF4-FFF2-40B4-BE49-F238E27FC236}">
                <a16:creationId xmlns:a16="http://schemas.microsoft.com/office/drawing/2014/main" id="{9E5B28BF-4DB1-44CB-9563-A454FC5A18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386084" y="2843213"/>
            <a:ext cx="228405" cy="490538"/>
          </a:xfrm>
          <a:custGeom>
            <a:avLst/>
            <a:gdLst/>
            <a:ahLst/>
            <a:cxnLst/>
            <a:rect l="0" t="0" r="0" b="0"/>
            <a:pathLst>
              <a:path w="228405" h="490538">
                <a:moveTo>
                  <a:pt x="228404" y="0"/>
                </a:moveTo>
                <a:lnTo>
                  <a:pt x="228404" y="0"/>
                </a:lnTo>
                <a:lnTo>
                  <a:pt x="193304" y="0"/>
                </a:lnTo>
                <a:lnTo>
                  <a:pt x="157681" y="0"/>
                </a:lnTo>
                <a:lnTo>
                  <a:pt x="123471" y="0"/>
                </a:lnTo>
                <a:lnTo>
                  <a:pt x="110353" y="529"/>
                </a:lnTo>
                <a:lnTo>
                  <a:pt x="93723" y="4100"/>
                </a:lnTo>
                <a:lnTo>
                  <a:pt x="60032" y="4754"/>
                </a:lnTo>
                <a:lnTo>
                  <a:pt x="49918" y="4760"/>
                </a:lnTo>
                <a:lnTo>
                  <a:pt x="48559" y="5819"/>
                </a:lnTo>
                <a:lnTo>
                  <a:pt x="45638" y="9818"/>
                </a:lnTo>
                <a:lnTo>
                  <a:pt x="43589" y="11308"/>
                </a:lnTo>
                <a:lnTo>
                  <a:pt x="36707" y="13933"/>
                </a:lnTo>
                <a:lnTo>
                  <a:pt x="35518" y="15110"/>
                </a:lnTo>
                <a:lnTo>
                  <a:pt x="29961" y="25971"/>
                </a:lnTo>
                <a:lnTo>
                  <a:pt x="28691" y="34547"/>
                </a:lnTo>
                <a:lnTo>
                  <a:pt x="28587" y="37319"/>
                </a:lnTo>
                <a:lnTo>
                  <a:pt x="27459" y="39696"/>
                </a:lnTo>
                <a:lnTo>
                  <a:pt x="21874" y="46098"/>
                </a:lnTo>
                <a:lnTo>
                  <a:pt x="20196" y="51532"/>
                </a:lnTo>
                <a:lnTo>
                  <a:pt x="17619" y="69129"/>
                </a:lnTo>
                <a:lnTo>
                  <a:pt x="15659" y="74645"/>
                </a:lnTo>
                <a:lnTo>
                  <a:pt x="13170" y="97021"/>
                </a:lnTo>
                <a:lnTo>
                  <a:pt x="6579" y="114649"/>
                </a:lnTo>
                <a:lnTo>
                  <a:pt x="4618" y="149632"/>
                </a:lnTo>
                <a:lnTo>
                  <a:pt x="4569" y="181091"/>
                </a:lnTo>
                <a:lnTo>
                  <a:pt x="4566" y="214616"/>
                </a:lnTo>
                <a:lnTo>
                  <a:pt x="4037" y="236185"/>
                </a:lnTo>
                <a:lnTo>
                  <a:pt x="1822" y="245605"/>
                </a:lnTo>
                <a:lnTo>
                  <a:pt x="4428" y="281093"/>
                </a:lnTo>
                <a:lnTo>
                  <a:pt x="4558" y="314331"/>
                </a:lnTo>
                <a:lnTo>
                  <a:pt x="4566" y="348324"/>
                </a:lnTo>
                <a:lnTo>
                  <a:pt x="4037" y="379980"/>
                </a:lnTo>
                <a:lnTo>
                  <a:pt x="1822" y="388753"/>
                </a:lnTo>
                <a:lnTo>
                  <a:pt x="4474" y="424371"/>
                </a:lnTo>
                <a:lnTo>
                  <a:pt x="4034" y="451593"/>
                </a:lnTo>
                <a:lnTo>
                  <a:pt x="3153" y="453462"/>
                </a:lnTo>
                <a:lnTo>
                  <a:pt x="2037" y="454708"/>
                </a:lnTo>
                <a:lnTo>
                  <a:pt x="796" y="457503"/>
                </a:lnTo>
                <a:lnTo>
                  <a:pt x="0" y="466138"/>
                </a:lnTo>
                <a:lnTo>
                  <a:pt x="1302" y="470521"/>
                </a:lnTo>
                <a:lnTo>
                  <a:pt x="4375" y="475914"/>
                </a:lnTo>
                <a:lnTo>
                  <a:pt x="12750" y="484421"/>
                </a:lnTo>
                <a:lnTo>
                  <a:pt x="14906" y="485173"/>
                </a:lnTo>
                <a:lnTo>
                  <a:pt x="25775" y="486280"/>
                </a:lnTo>
                <a:lnTo>
                  <a:pt x="31782" y="489041"/>
                </a:lnTo>
                <a:lnTo>
                  <a:pt x="51336" y="490478"/>
                </a:lnTo>
                <a:lnTo>
                  <a:pt x="55868" y="489100"/>
                </a:lnTo>
                <a:lnTo>
                  <a:pt x="57817" y="487991"/>
                </a:lnTo>
                <a:lnTo>
                  <a:pt x="78732" y="485969"/>
                </a:lnTo>
                <a:lnTo>
                  <a:pt x="100647" y="485780"/>
                </a:lnTo>
                <a:lnTo>
                  <a:pt x="135462" y="490529"/>
                </a:lnTo>
                <a:lnTo>
                  <a:pt x="142679" y="490537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MARTInkShape-616">
            <a:extLst>
              <a:ext uri="{FF2B5EF4-FFF2-40B4-BE49-F238E27FC236}">
                <a16:creationId xmlns:a16="http://schemas.microsoft.com/office/drawing/2014/main" id="{D6A732C3-AFC4-4B4E-9EA6-AB0546E3D02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705350" y="2771795"/>
            <a:ext cx="909639" cy="557194"/>
          </a:xfrm>
          <a:custGeom>
            <a:avLst/>
            <a:gdLst/>
            <a:ahLst/>
            <a:cxnLst/>
            <a:rect l="0" t="0" r="0" b="0"/>
            <a:pathLst>
              <a:path w="909639" h="557194">
                <a:moveTo>
                  <a:pt x="9525" y="114280"/>
                </a:moveTo>
                <a:lnTo>
                  <a:pt x="9525" y="114280"/>
                </a:lnTo>
                <a:lnTo>
                  <a:pt x="9525" y="148798"/>
                </a:lnTo>
                <a:lnTo>
                  <a:pt x="9525" y="183378"/>
                </a:lnTo>
                <a:lnTo>
                  <a:pt x="9525" y="185745"/>
                </a:lnTo>
                <a:lnTo>
                  <a:pt x="1324" y="209951"/>
                </a:lnTo>
                <a:lnTo>
                  <a:pt x="78" y="242363"/>
                </a:lnTo>
                <a:lnTo>
                  <a:pt x="3" y="276402"/>
                </a:lnTo>
                <a:lnTo>
                  <a:pt x="0" y="299741"/>
                </a:lnTo>
                <a:lnTo>
                  <a:pt x="8642" y="328855"/>
                </a:lnTo>
                <a:lnTo>
                  <a:pt x="9491" y="364175"/>
                </a:lnTo>
                <a:lnTo>
                  <a:pt x="9524" y="399794"/>
                </a:lnTo>
                <a:lnTo>
                  <a:pt x="14200" y="435493"/>
                </a:lnTo>
                <a:lnTo>
                  <a:pt x="14282" y="457672"/>
                </a:lnTo>
                <a:lnTo>
                  <a:pt x="17107" y="462867"/>
                </a:lnTo>
                <a:lnTo>
                  <a:pt x="20832" y="468174"/>
                </a:lnTo>
                <a:lnTo>
                  <a:pt x="22488" y="472297"/>
                </a:lnTo>
                <a:lnTo>
                  <a:pt x="27903" y="505960"/>
                </a:lnTo>
                <a:lnTo>
                  <a:pt x="28376" y="514378"/>
                </a:lnTo>
                <a:lnTo>
                  <a:pt x="29501" y="515950"/>
                </a:lnTo>
                <a:lnTo>
                  <a:pt x="31309" y="516997"/>
                </a:lnTo>
                <a:lnTo>
                  <a:pt x="33572" y="517696"/>
                </a:lnTo>
                <a:lnTo>
                  <a:pt x="35082" y="519220"/>
                </a:lnTo>
                <a:lnTo>
                  <a:pt x="42083" y="532289"/>
                </a:lnTo>
                <a:lnTo>
                  <a:pt x="54503" y="545013"/>
                </a:lnTo>
                <a:lnTo>
                  <a:pt x="58796" y="546488"/>
                </a:lnTo>
                <a:lnTo>
                  <a:pt x="61423" y="546881"/>
                </a:lnTo>
                <a:lnTo>
                  <a:pt x="63703" y="548202"/>
                </a:lnTo>
                <a:lnTo>
                  <a:pt x="67647" y="552491"/>
                </a:lnTo>
                <a:lnTo>
                  <a:pt x="73986" y="555103"/>
                </a:lnTo>
                <a:lnTo>
                  <a:pt x="108403" y="557177"/>
                </a:lnTo>
                <a:lnTo>
                  <a:pt x="142204" y="557193"/>
                </a:lnTo>
                <a:lnTo>
                  <a:pt x="145603" y="557193"/>
                </a:lnTo>
                <a:lnTo>
                  <a:pt x="148398" y="556134"/>
                </a:lnTo>
                <a:lnTo>
                  <a:pt x="155918" y="550646"/>
                </a:lnTo>
                <a:lnTo>
                  <a:pt x="176953" y="547929"/>
                </a:lnTo>
                <a:lnTo>
                  <a:pt x="183958" y="547216"/>
                </a:lnTo>
                <a:lnTo>
                  <a:pt x="196949" y="543913"/>
                </a:lnTo>
                <a:lnTo>
                  <a:pt x="223642" y="542964"/>
                </a:lnTo>
                <a:lnTo>
                  <a:pt x="229219" y="540109"/>
                </a:lnTo>
                <a:lnTo>
                  <a:pt x="232187" y="537866"/>
                </a:lnTo>
                <a:lnTo>
                  <a:pt x="239719" y="535374"/>
                </a:lnTo>
                <a:lnTo>
                  <a:pt x="272092" y="533432"/>
                </a:lnTo>
                <a:lnTo>
                  <a:pt x="306331" y="533381"/>
                </a:lnTo>
                <a:lnTo>
                  <a:pt x="339190" y="533380"/>
                </a:lnTo>
                <a:lnTo>
                  <a:pt x="372091" y="533380"/>
                </a:lnTo>
                <a:lnTo>
                  <a:pt x="376648" y="533380"/>
                </a:lnTo>
                <a:lnTo>
                  <a:pt x="384534" y="536202"/>
                </a:lnTo>
                <a:lnTo>
                  <a:pt x="392096" y="539926"/>
                </a:lnTo>
                <a:lnTo>
                  <a:pt x="423954" y="542731"/>
                </a:lnTo>
                <a:lnTo>
                  <a:pt x="444907" y="544301"/>
                </a:lnTo>
                <a:lnTo>
                  <a:pt x="466988" y="547224"/>
                </a:lnTo>
                <a:lnTo>
                  <a:pt x="481090" y="548595"/>
                </a:lnTo>
                <a:lnTo>
                  <a:pt x="502307" y="555851"/>
                </a:lnTo>
                <a:lnTo>
                  <a:pt x="533532" y="557114"/>
                </a:lnTo>
                <a:lnTo>
                  <a:pt x="567624" y="557191"/>
                </a:lnTo>
                <a:lnTo>
                  <a:pt x="600772" y="557193"/>
                </a:lnTo>
                <a:lnTo>
                  <a:pt x="609512" y="557193"/>
                </a:lnTo>
                <a:lnTo>
                  <a:pt x="637920" y="548550"/>
                </a:lnTo>
                <a:lnTo>
                  <a:pt x="673590" y="543215"/>
                </a:lnTo>
                <a:lnTo>
                  <a:pt x="707837" y="542913"/>
                </a:lnTo>
                <a:lnTo>
                  <a:pt x="718140" y="542907"/>
                </a:lnTo>
                <a:lnTo>
                  <a:pt x="743281" y="534704"/>
                </a:lnTo>
                <a:lnTo>
                  <a:pt x="746875" y="535321"/>
                </a:lnTo>
                <a:lnTo>
                  <a:pt x="755519" y="540187"/>
                </a:lnTo>
                <a:lnTo>
                  <a:pt x="788166" y="542799"/>
                </a:lnTo>
                <a:lnTo>
                  <a:pt x="823428" y="542905"/>
                </a:lnTo>
                <a:lnTo>
                  <a:pt x="826343" y="542905"/>
                </a:lnTo>
                <a:lnTo>
                  <a:pt x="837710" y="534263"/>
                </a:lnTo>
                <a:lnTo>
                  <a:pt x="840275" y="533772"/>
                </a:lnTo>
                <a:lnTo>
                  <a:pt x="841171" y="533112"/>
                </a:lnTo>
                <a:lnTo>
                  <a:pt x="841768" y="532143"/>
                </a:lnTo>
                <a:lnTo>
                  <a:pt x="842727" y="529314"/>
                </a:lnTo>
                <a:lnTo>
                  <a:pt x="854618" y="516975"/>
                </a:lnTo>
                <a:lnTo>
                  <a:pt x="856080" y="512683"/>
                </a:lnTo>
                <a:lnTo>
                  <a:pt x="856470" y="510057"/>
                </a:lnTo>
                <a:lnTo>
                  <a:pt x="857788" y="507777"/>
                </a:lnTo>
                <a:lnTo>
                  <a:pt x="863642" y="501511"/>
                </a:lnTo>
                <a:lnTo>
                  <a:pt x="865847" y="493716"/>
                </a:lnTo>
                <a:lnTo>
                  <a:pt x="868003" y="484662"/>
                </a:lnTo>
                <a:lnTo>
                  <a:pt x="872130" y="473009"/>
                </a:lnTo>
                <a:lnTo>
                  <a:pt x="878985" y="463031"/>
                </a:lnTo>
                <a:lnTo>
                  <a:pt x="884649" y="443563"/>
                </a:lnTo>
                <a:lnTo>
                  <a:pt x="886361" y="436311"/>
                </a:lnTo>
                <a:lnTo>
                  <a:pt x="897466" y="408160"/>
                </a:lnTo>
                <a:lnTo>
                  <a:pt x="900009" y="372812"/>
                </a:lnTo>
                <a:lnTo>
                  <a:pt x="901157" y="351956"/>
                </a:lnTo>
                <a:lnTo>
                  <a:pt x="907649" y="333266"/>
                </a:lnTo>
                <a:lnTo>
                  <a:pt x="909521" y="300012"/>
                </a:lnTo>
                <a:lnTo>
                  <a:pt x="909627" y="267341"/>
                </a:lnTo>
                <a:lnTo>
                  <a:pt x="909637" y="233074"/>
                </a:lnTo>
                <a:lnTo>
                  <a:pt x="909638" y="199989"/>
                </a:lnTo>
                <a:lnTo>
                  <a:pt x="909638" y="171429"/>
                </a:lnTo>
                <a:lnTo>
                  <a:pt x="908579" y="167725"/>
                </a:lnTo>
                <a:lnTo>
                  <a:pt x="903092" y="158926"/>
                </a:lnTo>
                <a:lnTo>
                  <a:pt x="900505" y="137700"/>
                </a:lnTo>
                <a:lnTo>
                  <a:pt x="896022" y="104843"/>
                </a:lnTo>
                <a:lnTo>
                  <a:pt x="887900" y="88859"/>
                </a:lnTo>
                <a:lnTo>
                  <a:pt x="886218" y="81286"/>
                </a:lnTo>
                <a:lnTo>
                  <a:pt x="882238" y="70701"/>
                </a:lnTo>
                <a:lnTo>
                  <a:pt x="881846" y="67765"/>
                </a:lnTo>
                <a:lnTo>
                  <a:pt x="880526" y="65278"/>
                </a:lnTo>
                <a:lnTo>
                  <a:pt x="874142" y="58192"/>
                </a:lnTo>
                <a:lnTo>
                  <a:pt x="869193" y="47038"/>
                </a:lnTo>
                <a:lnTo>
                  <a:pt x="867850" y="40121"/>
                </a:lnTo>
                <a:lnTo>
                  <a:pt x="866433" y="37324"/>
                </a:lnTo>
                <a:lnTo>
                  <a:pt x="853865" y="22849"/>
                </a:lnTo>
                <a:lnTo>
                  <a:pt x="839728" y="16092"/>
                </a:lnTo>
                <a:lnTo>
                  <a:pt x="834293" y="15078"/>
                </a:lnTo>
                <a:lnTo>
                  <a:pt x="831891" y="13750"/>
                </a:lnTo>
                <a:lnTo>
                  <a:pt x="827811" y="9451"/>
                </a:lnTo>
                <a:lnTo>
                  <a:pt x="821412" y="6835"/>
                </a:lnTo>
                <a:lnTo>
                  <a:pt x="790036" y="503"/>
                </a:lnTo>
                <a:lnTo>
                  <a:pt x="757510" y="0"/>
                </a:lnTo>
                <a:lnTo>
                  <a:pt x="728929" y="510"/>
                </a:lnTo>
                <a:lnTo>
                  <a:pt x="705444" y="5360"/>
                </a:lnTo>
                <a:lnTo>
                  <a:pt x="696971" y="11158"/>
                </a:lnTo>
                <a:lnTo>
                  <a:pt x="680422" y="13653"/>
                </a:lnTo>
                <a:lnTo>
                  <a:pt x="667979" y="15497"/>
                </a:lnTo>
                <a:lnTo>
                  <a:pt x="656178" y="17983"/>
                </a:lnTo>
                <a:lnTo>
                  <a:pt x="647235" y="19623"/>
                </a:lnTo>
                <a:lnTo>
                  <a:pt x="628558" y="26477"/>
                </a:lnTo>
                <a:lnTo>
                  <a:pt x="620143" y="28161"/>
                </a:lnTo>
                <a:lnTo>
                  <a:pt x="610313" y="31554"/>
                </a:lnTo>
                <a:lnTo>
                  <a:pt x="593701" y="33854"/>
                </a:lnTo>
                <a:lnTo>
                  <a:pt x="583429" y="39709"/>
                </a:lnTo>
                <a:lnTo>
                  <a:pt x="552312" y="46429"/>
                </a:lnTo>
                <a:lnTo>
                  <a:pt x="528620" y="48508"/>
                </a:lnTo>
                <a:lnTo>
                  <a:pt x="509584" y="55113"/>
                </a:lnTo>
                <a:lnTo>
                  <a:pt x="476250" y="57012"/>
                </a:lnTo>
                <a:lnTo>
                  <a:pt x="441854" y="61444"/>
                </a:lnTo>
                <a:lnTo>
                  <a:pt x="410899" y="61833"/>
                </a:lnTo>
                <a:lnTo>
                  <a:pt x="378588" y="61887"/>
                </a:lnTo>
                <a:lnTo>
                  <a:pt x="345196" y="61892"/>
                </a:lnTo>
                <a:lnTo>
                  <a:pt x="315059" y="61892"/>
                </a:lnTo>
                <a:lnTo>
                  <a:pt x="293493" y="62951"/>
                </a:lnTo>
                <a:lnTo>
                  <a:pt x="258005" y="70094"/>
                </a:lnTo>
                <a:lnTo>
                  <a:pt x="225567" y="71243"/>
                </a:lnTo>
                <a:lnTo>
                  <a:pt x="193707" y="71924"/>
                </a:lnTo>
                <a:lnTo>
                  <a:pt x="158934" y="75737"/>
                </a:lnTo>
                <a:lnTo>
                  <a:pt x="143400" y="77107"/>
                </a:lnTo>
                <a:lnTo>
                  <a:pt x="111927" y="86520"/>
                </a:lnTo>
                <a:lnTo>
                  <a:pt x="95250" y="90468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MARTInkShape-617">
            <a:extLst>
              <a:ext uri="{FF2B5EF4-FFF2-40B4-BE49-F238E27FC236}">
                <a16:creationId xmlns:a16="http://schemas.microsoft.com/office/drawing/2014/main" id="{4EA925BB-70D4-4255-B958-02C6AF202CF7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729418" y="2743201"/>
            <a:ext cx="1298832" cy="685800"/>
          </a:xfrm>
          <a:custGeom>
            <a:avLst/>
            <a:gdLst/>
            <a:ahLst/>
            <a:cxnLst/>
            <a:rect l="0" t="0" r="0" b="0"/>
            <a:pathLst>
              <a:path w="1298832" h="685800">
                <a:moveTo>
                  <a:pt x="4757" y="47624"/>
                </a:moveTo>
                <a:lnTo>
                  <a:pt x="4757" y="47624"/>
                </a:lnTo>
                <a:lnTo>
                  <a:pt x="656" y="55825"/>
                </a:lnTo>
                <a:lnTo>
                  <a:pt x="0" y="82661"/>
                </a:lnTo>
                <a:lnTo>
                  <a:pt x="4463" y="114659"/>
                </a:lnTo>
                <a:lnTo>
                  <a:pt x="5804" y="150317"/>
                </a:lnTo>
                <a:lnTo>
                  <a:pt x="9809" y="160998"/>
                </a:lnTo>
                <a:lnTo>
                  <a:pt x="10241" y="166069"/>
                </a:lnTo>
                <a:lnTo>
                  <a:pt x="5378" y="198480"/>
                </a:lnTo>
                <a:lnTo>
                  <a:pt x="4839" y="228690"/>
                </a:lnTo>
                <a:lnTo>
                  <a:pt x="4768" y="260328"/>
                </a:lnTo>
                <a:lnTo>
                  <a:pt x="4229" y="292612"/>
                </a:lnTo>
                <a:lnTo>
                  <a:pt x="2399" y="320285"/>
                </a:lnTo>
                <a:lnTo>
                  <a:pt x="4292" y="353601"/>
                </a:lnTo>
                <a:lnTo>
                  <a:pt x="4666" y="383681"/>
                </a:lnTo>
                <a:lnTo>
                  <a:pt x="4739" y="413142"/>
                </a:lnTo>
                <a:lnTo>
                  <a:pt x="4754" y="442029"/>
                </a:lnTo>
                <a:lnTo>
                  <a:pt x="4756" y="474513"/>
                </a:lnTo>
                <a:lnTo>
                  <a:pt x="4757" y="506908"/>
                </a:lnTo>
                <a:lnTo>
                  <a:pt x="4757" y="542134"/>
                </a:lnTo>
                <a:lnTo>
                  <a:pt x="4757" y="572179"/>
                </a:lnTo>
                <a:lnTo>
                  <a:pt x="5816" y="583443"/>
                </a:lnTo>
                <a:lnTo>
                  <a:pt x="12296" y="600708"/>
                </a:lnTo>
                <a:lnTo>
                  <a:pt x="18348" y="636049"/>
                </a:lnTo>
                <a:lnTo>
                  <a:pt x="19638" y="638874"/>
                </a:lnTo>
                <a:lnTo>
                  <a:pt x="30919" y="653930"/>
                </a:lnTo>
                <a:lnTo>
                  <a:pt x="33675" y="660422"/>
                </a:lnTo>
                <a:lnTo>
                  <a:pt x="40195" y="667756"/>
                </a:lnTo>
                <a:lnTo>
                  <a:pt x="51594" y="673545"/>
                </a:lnTo>
                <a:lnTo>
                  <a:pt x="71487" y="676034"/>
                </a:lnTo>
                <a:lnTo>
                  <a:pt x="105091" y="676268"/>
                </a:lnTo>
                <a:lnTo>
                  <a:pt x="138508" y="676274"/>
                </a:lnTo>
                <a:lnTo>
                  <a:pt x="171468" y="671953"/>
                </a:lnTo>
                <a:lnTo>
                  <a:pt x="185739" y="670584"/>
                </a:lnTo>
                <a:lnTo>
                  <a:pt x="207606" y="663998"/>
                </a:lnTo>
                <a:lnTo>
                  <a:pt x="242294" y="662163"/>
                </a:lnTo>
                <a:lnTo>
                  <a:pt x="272817" y="659644"/>
                </a:lnTo>
                <a:lnTo>
                  <a:pt x="304496" y="661781"/>
                </a:lnTo>
                <a:lnTo>
                  <a:pt x="335643" y="663018"/>
                </a:lnTo>
                <a:lnTo>
                  <a:pt x="365648" y="670184"/>
                </a:lnTo>
                <a:lnTo>
                  <a:pt x="397919" y="671337"/>
                </a:lnTo>
                <a:lnTo>
                  <a:pt x="427909" y="671488"/>
                </a:lnTo>
                <a:lnTo>
                  <a:pt x="462928" y="671508"/>
                </a:lnTo>
                <a:lnTo>
                  <a:pt x="492855" y="671511"/>
                </a:lnTo>
                <a:lnTo>
                  <a:pt x="527253" y="674785"/>
                </a:lnTo>
                <a:lnTo>
                  <a:pt x="562853" y="676078"/>
                </a:lnTo>
                <a:lnTo>
                  <a:pt x="567321" y="677201"/>
                </a:lnTo>
                <a:lnTo>
                  <a:pt x="570299" y="679009"/>
                </a:lnTo>
                <a:lnTo>
                  <a:pt x="572285" y="681273"/>
                </a:lnTo>
                <a:lnTo>
                  <a:pt x="581547" y="683787"/>
                </a:lnTo>
                <a:lnTo>
                  <a:pt x="615396" y="685622"/>
                </a:lnTo>
                <a:lnTo>
                  <a:pt x="649517" y="685776"/>
                </a:lnTo>
                <a:lnTo>
                  <a:pt x="684970" y="685796"/>
                </a:lnTo>
                <a:lnTo>
                  <a:pt x="717403" y="685799"/>
                </a:lnTo>
                <a:lnTo>
                  <a:pt x="749792" y="685799"/>
                </a:lnTo>
                <a:lnTo>
                  <a:pt x="781711" y="682977"/>
                </a:lnTo>
                <a:lnTo>
                  <a:pt x="815514" y="677598"/>
                </a:lnTo>
                <a:lnTo>
                  <a:pt x="849071" y="675037"/>
                </a:lnTo>
                <a:lnTo>
                  <a:pt x="880511" y="671976"/>
                </a:lnTo>
                <a:lnTo>
                  <a:pt x="913885" y="671573"/>
                </a:lnTo>
                <a:lnTo>
                  <a:pt x="946045" y="671520"/>
                </a:lnTo>
                <a:lnTo>
                  <a:pt x="977869" y="671513"/>
                </a:lnTo>
                <a:lnTo>
                  <a:pt x="1009893" y="671512"/>
                </a:lnTo>
                <a:lnTo>
                  <a:pt x="1042516" y="671512"/>
                </a:lnTo>
                <a:lnTo>
                  <a:pt x="1076292" y="671512"/>
                </a:lnTo>
                <a:lnTo>
                  <a:pt x="1106675" y="670453"/>
                </a:lnTo>
                <a:lnTo>
                  <a:pt x="1135281" y="662575"/>
                </a:lnTo>
                <a:lnTo>
                  <a:pt x="1152878" y="659575"/>
                </a:lnTo>
                <a:lnTo>
                  <a:pt x="1186864" y="646968"/>
                </a:lnTo>
                <a:lnTo>
                  <a:pt x="1194771" y="643670"/>
                </a:lnTo>
                <a:lnTo>
                  <a:pt x="1206981" y="634340"/>
                </a:lnTo>
                <a:lnTo>
                  <a:pt x="1218398" y="627513"/>
                </a:lnTo>
                <a:lnTo>
                  <a:pt x="1246206" y="601086"/>
                </a:lnTo>
                <a:lnTo>
                  <a:pt x="1256202" y="585046"/>
                </a:lnTo>
                <a:lnTo>
                  <a:pt x="1272444" y="552406"/>
                </a:lnTo>
                <a:lnTo>
                  <a:pt x="1286731" y="523870"/>
                </a:lnTo>
                <a:lnTo>
                  <a:pt x="1290118" y="492522"/>
                </a:lnTo>
                <a:lnTo>
                  <a:pt x="1290603" y="457315"/>
                </a:lnTo>
                <a:lnTo>
                  <a:pt x="1298831" y="428634"/>
                </a:lnTo>
                <a:lnTo>
                  <a:pt x="1296746" y="419104"/>
                </a:lnTo>
                <a:lnTo>
                  <a:pt x="1292444" y="404813"/>
                </a:lnTo>
                <a:lnTo>
                  <a:pt x="1290738" y="371474"/>
                </a:lnTo>
                <a:lnTo>
                  <a:pt x="1290110" y="338137"/>
                </a:lnTo>
                <a:lnTo>
                  <a:pt x="1288107" y="328612"/>
                </a:lnTo>
                <a:lnTo>
                  <a:pt x="1284042" y="321909"/>
                </a:lnTo>
                <a:lnTo>
                  <a:pt x="1281476" y="319380"/>
                </a:lnTo>
                <a:lnTo>
                  <a:pt x="1278625" y="312338"/>
                </a:lnTo>
                <a:lnTo>
                  <a:pt x="1271054" y="280468"/>
                </a:lnTo>
                <a:lnTo>
                  <a:pt x="1264148" y="261834"/>
                </a:lnTo>
                <a:lnTo>
                  <a:pt x="1262457" y="253424"/>
                </a:lnTo>
                <a:lnTo>
                  <a:pt x="1259060" y="244657"/>
                </a:lnTo>
                <a:lnTo>
                  <a:pt x="1256760" y="232475"/>
                </a:lnTo>
                <a:lnTo>
                  <a:pt x="1244619" y="203742"/>
                </a:lnTo>
                <a:lnTo>
                  <a:pt x="1242665" y="194797"/>
                </a:lnTo>
                <a:lnTo>
                  <a:pt x="1235610" y="176120"/>
                </a:lnTo>
                <a:lnTo>
                  <a:pt x="1229506" y="147925"/>
                </a:lnTo>
                <a:lnTo>
                  <a:pt x="1221284" y="127997"/>
                </a:lnTo>
                <a:lnTo>
                  <a:pt x="1214781" y="92300"/>
                </a:lnTo>
                <a:lnTo>
                  <a:pt x="1214665" y="90108"/>
                </a:lnTo>
                <a:lnTo>
                  <a:pt x="1211713" y="84850"/>
                </a:lnTo>
                <a:lnTo>
                  <a:pt x="1209445" y="81967"/>
                </a:lnTo>
                <a:lnTo>
                  <a:pt x="1206923" y="74529"/>
                </a:lnTo>
                <a:lnTo>
                  <a:pt x="1205274" y="66990"/>
                </a:lnTo>
                <a:lnTo>
                  <a:pt x="1201314" y="56428"/>
                </a:lnTo>
                <a:lnTo>
                  <a:pt x="1200924" y="53493"/>
                </a:lnTo>
                <a:lnTo>
                  <a:pt x="1199607" y="51008"/>
                </a:lnTo>
                <a:lnTo>
                  <a:pt x="1193753" y="44452"/>
                </a:lnTo>
                <a:lnTo>
                  <a:pt x="1186641" y="29732"/>
                </a:lnTo>
                <a:lnTo>
                  <a:pt x="1181033" y="23861"/>
                </a:lnTo>
                <a:lnTo>
                  <a:pt x="1180525" y="22257"/>
                </a:lnTo>
                <a:lnTo>
                  <a:pt x="1181243" y="21187"/>
                </a:lnTo>
                <a:lnTo>
                  <a:pt x="1182781" y="20475"/>
                </a:lnTo>
                <a:lnTo>
                  <a:pt x="1182749" y="19999"/>
                </a:lnTo>
                <a:lnTo>
                  <a:pt x="1177386" y="19174"/>
                </a:lnTo>
                <a:lnTo>
                  <a:pt x="1172209" y="15801"/>
                </a:lnTo>
                <a:lnTo>
                  <a:pt x="1138256" y="14287"/>
                </a:lnTo>
                <a:lnTo>
                  <a:pt x="1132359" y="14287"/>
                </a:lnTo>
                <a:lnTo>
                  <a:pt x="1127508" y="11464"/>
                </a:lnTo>
                <a:lnTo>
                  <a:pt x="1122353" y="7740"/>
                </a:lnTo>
                <a:lnTo>
                  <a:pt x="1118298" y="6085"/>
                </a:lnTo>
                <a:lnTo>
                  <a:pt x="1089745" y="4772"/>
                </a:lnTo>
                <a:lnTo>
                  <a:pt x="1084756" y="7588"/>
                </a:lnTo>
                <a:lnTo>
                  <a:pt x="1079540" y="11310"/>
                </a:lnTo>
                <a:lnTo>
                  <a:pt x="1075458" y="12964"/>
                </a:lnTo>
                <a:lnTo>
                  <a:pt x="1067656" y="13894"/>
                </a:lnTo>
                <a:lnTo>
                  <a:pt x="1065253" y="12967"/>
                </a:lnTo>
                <a:lnTo>
                  <a:pt x="1058812" y="7663"/>
                </a:lnTo>
                <a:lnTo>
                  <a:pt x="1048833" y="5335"/>
                </a:lnTo>
                <a:lnTo>
                  <a:pt x="1013473" y="91"/>
                </a:lnTo>
                <a:lnTo>
                  <a:pt x="978787" y="0"/>
                </a:lnTo>
                <a:lnTo>
                  <a:pt x="966449" y="528"/>
                </a:lnTo>
                <a:lnTo>
                  <a:pt x="953516" y="4100"/>
                </a:lnTo>
                <a:lnTo>
                  <a:pt x="946918" y="4565"/>
                </a:lnTo>
                <a:lnTo>
                  <a:pt x="923162" y="13392"/>
                </a:lnTo>
                <a:lnTo>
                  <a:pt x="887910" y="14280"/>
                </a:lnTo>
                <a:lnTo>
                  <a:pt x="879677" y="14814"/>
                </a:lnTo>
                <a:lnTo>
                  <a:pt x="870475" y="18056"/>
                </a:lnTo>
                <a:lnTo>
                  <a:pt x="836770" y="19032"/>
                </a:lnTo>
                <a:lnTo>
                  <a:pt x="803172" y="19049"/>
                </a:lnTo>
                <a:lnTo>
                  <a:pt x="798971" y="19049"/>
                </a:lnTo>
                <a:lnTo>
                  <a:pt x="765424" y="28312"/>
                </a:lnTo>
                <a:lnTo>
                  <a:pt x="729852" y="29981"/>
                </a:lnTo>
                <a:lnTo>
                  <a:pt x="718075" y="32342"/>
                </a:lnTo>
                <a:lnTo>
                  <a:pt x="684722" y="33319"/>
                </a:lnTo>
                <a:lnTo>
                  <a:pt x="651105" y="33336"/>
                </a:lnTo>
                <a:lnTo>
                  <a:pt x="637770" y="33336"/>
                </a:lnTo>
                <a:lnTo>
                  <a:pt x="629878" y="36159"/>
                </a:lnTo>
                <a:lnTo>
                  <a:pt x="622314" y="39882"/>
                </a:lnTo>
                <a:lnTo>
                  <a:pt x="587525" y="46057"/>
                </a:lnTo>
                <a:lnTo>
                  <a:pt x="554855" y="47563"/>
                </a:lnTo>
                <a:lnTo>
                  <a:pt x="521456" y="47623"/>
                </a:lnTo>
                <a:lnTo>
                  <a:pt x="490391" y="47624"/>
                </a:lnTo>
                <a:lnTo>
                  <a:pt x="457187" y="47624"/>
                </a:lnTo>
                <a:lnTo>
                  <a:pt x="423465" y="47624"/>
                </a:lnTo>
                <a:lnTo>
                  <a:pt x="389511" y="47624"/>
                </a:lnTo>
                <a:lnTo>
                  <a:pt x="355170" y="47624"/>
                </a:lnTo>
                <a:lnTo>
                  <a:pt x="322277" y="47095"/>
                </a:lnTo>
                <a:lnTo>
                  <a:pt x="296190" y="42244"/>
                </a:lnTo>
                <a:lnTo>
                  <a:pt x="287488" y="36446"/>
                </a:lnTo>
                <a:lnTo>
                  <a:pt x="254837" y="28922"/>
                </a:lnTo>
                <a:lnTo>
                  <a:pt x="219508" y="28588"/>
                </a:lnTo>
                <a:lnTo>
                  <a:pt x="212033" y="28580"/>
                </a:lnTo>
                <a:lnTo>
                  <a:pt x="179587" y="19441"/>
                </a:lnTo>
                <a:lnTo>
                  <a:pt x="168801" y="19165"/>
                </a:lnTo>
                <a:lnTo>
                  <a:pt x="165978" y="20185"/>
                </a:lnTo>
                <a:lnTo>
                  <a:pt x="158418" y="25618"/>
                </a:lnTo>
                <a:lnTo>
                  <a:pt x="142178" y="27990"/>
                </a:lnTo>
                <a:lnTo>
                  <a:pt x="107279" y="32328"/>
                </a:lnTo>
                <a:lnTo>
                  <a:pt x="104856" y="32664"/>
                </a:lnTo>
                <a:lnTo>
                  <a:pt x="71250" y="46016"/>
                </a:lnTo>
                <a:lnTo>
                  <a:pt x="62355" y="47968"/>
                </a:lnTo>
                <a:lnTo>
                  <a:pt x="54875" y="52363"/>
                </a:lnTo>
                <a:lnTo>
                  <a:pt x="50844" y="56433"/>
                </a:lnTo>
                <a:lnTo>
                  <a:pt x="47620" y="61912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MARTInkShape-618">
            <a:extLst>
              <a:ext uri="{FF2B5EF4-FFF2-40B4-BE49-F238E27FC236}">
                <a16:creationId xmlns:a16="http://schemas.microsoft.com/office/drawing/2014/main" id="{58190D60-8E63-4819-95BE-13F2C7F3F52D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4133850" y="5286376"/>
            <a:ext cx="1938339" cy="90488"/>
          </a:xfrm>
          <a:custGeom>
            <a:avLst/>
            <a:gdLst/>
            <a:ahLst/>
            <a:cxnLst/>
            <a:rect l="0" t="0" r="0" b="0"/>
            <a:pathLst>
              <a:path w="1938339" h="90488">
                <a:moveTo>
                  <a:pt x="0" y="90487"/>
                </a:moveTo>
                <a:lnTo>
                  <a:pt x="0" y="90487"/>
                </a:lnTo>
                <a:lnTo>
                  <a:pt x="0" y="87958"/>
                </a:lnTo>
                <a:lnTo>
                  <a:pt x="1058" y="87213"/>
                </a:lnTo>
                <a:lnTo>
                  <a:pt x="9133" y="85782"/>
                </a:lnTo>
                <a:lnTo>
                  <a:pt x="38232" y="85724"/>
                </a:lnTo>
                <a:lnTo>
                  <a:pt x="43627" y="82902"/>
                </a:lnTo>
                <a:lnTo>
                  <a:pt x="49023" y="79178"/>
                </a:lnTo>
                <a:lnTo>
                  <a:pt x="53185" y="77523"/>
                </a:lnTo>
                <a:lnTo>
                  <a:pt x="88224" y="76204"/>
                </a:lnTo>
                <a:lnTo>
                  <a:pt x="92154" y="76202"/>
                </a:lnTo>
                <a:lnTo>
                  <a:pt x="99342" y="79022"/>
                </a:lnTo>
                <a:lnTo>
                  <a:pt x="107928" y="83738"/>
                </a:lnTo>
                <a:lnTo>
                  <a:pt x="116645" y="85136"/>
                </a:lnTo>
                <a:lnTo>
                  <a:pt x="149199" y="85714"/>
                </a:lnTo>
                <a:lnTo>
                  <a:pt x="175687" y="86253"/>
                </a:lnTo>
                <a:lnTo>
                  <a:pt x="180918" y="88252"/>
                </a:lnTo>
                <a:lnTo>
                  <a:pt x="187829" y="88082"/>
                </a:lnTo>
                <a:lnTo>
                  <a:pt x="220646" y="85816"/>
                </a:lnTo>
                <a:lnTo>
                  <a:pt x="255432" y="85726"/>
                </a:lnTo>
                <a:lnTo>
                  <a:pt x="263280" y="85725"/>
                </a:lnTo>
                <a:lnTo>
                  <a:pt x="295354" y="77082"/>
                </a:lnTo>
                <a:lnTo>
                  <a:pt x="324915" y="73003"/>
                </a:lnTo>
                <a:lnTo>
                  <a:pt x="344686" y="70842"/>
                </a:lnTo>
                <a:lnTo>
                  <a:pt x="371083" y="63297"/>
                </a:lnTo>
                <a:lnTo>
                  <a:pt x="405319" y="61463"/>
                </a:lnTo>
                <a:lnTo>
                  <a:pt x="430450" y="59569"/>
                </a:lnTo>
                <a:lnTo>
                  <a:pt x="450156" y="59806"/>
                </a:lnTo>
                <a:lnTo>
                  <a:pt x="484582" y="57382"/>
                </a:lnTo>
                <a:lnTo>
                  <a:pt x="515976" y="56122"/>
                </a:lnTo>
                <a:lnTo>
                  <a:pt x="547941" y="48510"/>
                </a:lnTo>
                <a:lnTo>
                  <a:pt x="580621" y="47741"/>
                </a:lnTo>
                <a:lnTo>
                  <a:pt x="610331" y="47640"/>
                </a:lnTo>
                <a:lnTo>
                  <a:pt x="644190" y="47626"/>
                </a:lnTo>
                <a:lnTo>
                  <a:pt x="673579" y="45096"/>
                </a:lnTo>
                <a:lnTo>
                  <a:pt x="707272" y="43156"/>
                </a:lnTo>
                <a:lnTo>
                  <a:pt x="737448" y="42900"/>
                </a:lnTo>
                <a:lnTo>
                  <a:pt x="772492" y="42867"/>
                </a:lnTo>
                <a:lnTo>
                  <a:pt x="802422" y="42862"/>
                </a:lnTo>
                <a:lnTo>
                  <a:pt x="816478" y="41803"/>
                </a:lnTo>
                <a:lnTo>
                  <a:pt x="851698" y="34660"/>
                </a:lnTo>
                <a:lnTo>
                  <a:pt x="884101" y="33511"/>
                </a:lnTo>
                <a:lnTo>
                  <a:pt x="916486" y="30086"/>
                </a:lnTo>
                <a:lnTo>
                  <a:pt x="951710" y="28773"/>
                </a:lnTo>
                <a:lnTo>
                  <a:pt x="986935" y="28600"/>
                </a:lnTo>
                <a:lnTo>
                  <a:pt x="1001142" y="27528"/>
                </a:lnTo>
                <a:lnTo>
                  <a:pt x="1030735" y="20375"/>
                </a:lnTo>
                <a:lnTo>
                  <a:pt x="1065866" y="19223"/>
                </a:lnTo>
                <a:lnTo>
                  <a:pt x="1094544" y="19083"/>
                </a:lnTo>
                <a:lnTo>
                  <a:pt x="1129805" y="19054"/>
                </a:lnTo>
                <a:lnTo>
                  <a:pt x="1161469" y="18521"/>
                </a:lnTo>
                <a:lnTo>
                  <a:pt x="1194874" y="14948"/>
                </a:lnTo>
                <a:lnTo>
                  <a:pt x="1227501" y="14374"/>
                </a:lnTo>
                <a:lnTo>
                  <a:pt x="1261177" y="13240"/>
                </a:lnTo>
                <a:lnTo>
                  <a:pt x="1294846" y="6087"/>
                </a:lnTo>
                <a:lnTo>
                  <a:pt x="1327044" y="4936"/>
                </a:lnTo>
                <a:lnTo>
                  <a:pt x="1358873" y="4784"/>
                </a:lnTo>
                <a:lnTo>
                  <a:pt x="1387994" y="4765"/>
                </a:lnTo>
                <a:lnTo>
                  <a:pt x="1423063" y="4762"/>
                </a:lnTo>
                <a:lnTo>
                  <a:pt x="1451733" y="2233"/>
                </a:lnTo>
                <a:lnTo>
                  <a:pt x="1484171" y="293"/>
                </a:lnTo>
                <a:lnTo>
                  <a:pt x="1516560" y="38"/>
                </a:lnTo>
                <a:lnTo>
                  <a:pt x="1551785" y="4"/>
                </a:lnTo>
                <a:lnTo>
                  <a:pt x="1587010" y="0"/>
                </a:lnTo>
                <a:lnTo>
                  <a:pt x="1619728" y="528"/>
                </a:lnTo>
                <a:lnTo>
                  <a:pt x="1655218" y="4100"/>
                </a:lnTo>
                <a:lnTo>
                  <a:pt x="1687473" y="4674"/>
                </a:lnTo>
                <a:lnTo>
                  <a:pt x="1718742" y="4750"/>
                </a:lnTo>
                <a:lnTo>
                  <a:pt x="1753125" y="4760"/>
                </a:lnTo>
                <a:lnTo>
                  <a:pt x="1784543" y="4761"/>
                </a:lnTo>
                <a:lnTo>
                  <a:pt x="1818491" y="2233"/>
                </a:lnTo>
                <a:lnTo>
                  <a:pt x="1850523" y="4063"/>
                </a:lnTo>
                <a:lnTo>
                  <a:pt x="1883556" y="4734"/>
                </a:lnTo>
                <a:lnTo>
                  <a:pt x="1896225" y="4758"/>
                </a:lnTo>
                <a:lnTo>
                  <a:pt x="1901276" y="7582"/>
                </a:lnTo>
                <a:lnTo>
                  <a:pt x="1906520" y="11307"/>
                </a:lnTo>
                <a:lnTo>
                  <a:pt x="1913367" y="13894"/>
                </a:lnTo>
                <a:lnTo>
                  <a:pt x="1938338" y="14287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MARTInkShape-619">
            <a:extLst>
              <a:ext uri="{FF2B5EF4-FFF2-40B4-BE49-F238E27FC236}">
                <a16:creationId xmlns:a16="http://schemas.microsoft.com/office/drawing/2014/main" id="{7D02FE20-EDC3-4B5E-AC99-1E7D33FBA341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7900988" y="5229356"/>
            <a:ext cx="504826" cy="42733"/>
          </a:xfrm>
          <a:custGeom>
            <a:avLst/>
            <a:gdLst/>
            <a:ahLst/>
            <a:cxnLst/>
            <a:rect l="0" t="0" r="0" b="0"/>
            <a:pathLst>
              <a:path w="504826" h="42733">
                <a:moveTo>
                  <a:pt x="0" y="14157"/>
                </a:moveTo>
                <a:lnTo>
                  <a:pt x="0" y="14157"/>
                </a:lnTo>
                <a:lnTo>
                  <a:pt x="34506" y="14157"/>
                </a:lnTo>
                <a:lnTo>
                  <a:pt x="66743" y="5514"/>
                </a:lnTo>
                <a:lnTo>
                  <a:pt x="99721" y="4666"/>
                </a:lnTo>
                <a:lnTo>
                  <a:pt x="133524" y="3222"/>
                </a:lnTo>
                <a:lnTo>
                  <a:pt x="167664" y="0"/>
                </a:lnTo>
                <a:lnTo>
                  <a:pt x="199623" y="410"/>
                </a:lnTo>
                <a:lnTo>
                  <a:pt x="233338" y="4338"/>
                </a:lnTo>
                <a:lnTo>
                  <a:pt x="266698" y="4614"/>
                </a:lnTo>
                <a:lnTo>
                  <a:pt x="280987" y="4626"/>
                </a:lnTo>
                <a:lnTo>
                  <a:pt x="289100" y="7451"/>
                </a:lnTo>
                <a:lnTo>
                  <a:pt x="296764" y="11176"/>
                </a:lnTo>
                <a:lnTo>
                  <a:pt x="331630" y="17352"/>
                </a:lnTo>
                <a:lnTo>
                  <a:pt x="364301" y="18858"/>
                </a:lnTo>
                <a:lnTo>
                  <a:pt x="376934" y="18901"/>
                </a:lnTo>
                <a:lnTo>
                  <a:pt x="380406" y="19965"/>
                </a:lnTo>
                <a:lnTo>
                  <a:pt x="388879" y="25462"/>
                </a:lnTo>
                <a:lnTo>
                  <a:pt x="409985" y="28051"/>
                </a:lnTo>
                <a:lnTo>
                  <a:pt x="445500" y="32758"/>
                </a:lnTo>
                <a:lnTo>
                  <a:pt x="478970" y="33201"/>
                </a:lnTo>
                <a:lnTo>
                  <a:pt x="504591" y="33207"/>
                </a:lnTo>
                <a:lnTo>
                  <a:pt x="504825" y="42732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MARTInkShape-620">
            <a:extLst>
              <a:ext uri="{FF2B5EF4-FFF2-40B4-BE49-F238E27FC236}">
                <a16:creationId xmlns:a16="http://schemas.microsoft.com/office/drawing/2014/main" id="{87B14902-FF21-4413-A707-36D892DCAD21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1447800" y="5709513"/>
            <a:ext cx="1081089" cy="38826"/>
          </a:xfrm>
          <a:custGeom>
            <a:avLst/>
            <a:gdLst/>
            <a:ahLst/>
            <a:cxnLst/>
            <a:rect l="0" t="0" r="0" b="0"/>
            <a:pathLst>
              <a:path w="1081089" h="38826">
                <a:moveTo>
                  <a:pt x="9525" y="10250"/>
                </a:moveTo>
                <a:lnTo>
                  <a:pt x="9525" y="10250"/>
                </a:lnTo>
                <a:lnTo>
                  <a:pt x="0" y="10250"/>
                </a:lnTo>
                <a:lnTo>
                  <a:pt x="5056" y="10250"/>
                </a:lnTo>
                <a:lnTo>
                  <a:pt x="6546" y="9720"/>
                </a:lnTo>
                <a:lnTo>
                  <a:pt x="7539" y="8838"/>
                </a:lnTo>
                <a:lnTo>
                  <a:pt x="8201" y="7721"/>
                </a:lnTo>
                <a:lnTo>
                  <a:pt x="9172" y="6976"/>
                </a:lnTo>
                <a:lnTo>
                  <a:pt x="13509" y="5683"/>
                </a:lnTo>
                <a:lnTo>
                  <a:pt x="47160" y="5490"/>
                </a:lnTo>
                <a:lnTo>
                  <a:pt x="72515" y="5487"/>
                </a:lnTo>
                <a:lnTo>
                  <a:pt x="90700" y="0"/>
                </a:lnTo>
                <a:lnTo>
                  <a:pt x="125410" y="5365"/>
                </a:lnTo>
                <a:lnTo>
                  <a:pt x="159190" y="5484"/>
                </a:lnTo>
                <a:lnTo>
                  <a:pt x="167059" y="6015"/>
                </a:lnTo>
                <a:lnTo>
                  <a:pt x="200256" y="10053"/>
                </a:lnTo>
                <a:lnTo>
                  <a:pt x="209325" y="10191"/>
                </a:lnTo>
                <a:lnTo>
                  <a:pt x="233761" y="18446"/>
                </a:lnTo>
                <a:lnTo>
                  <a:pt x="266723" y="22970"/>
                </a:lnTo>
                <a:lnTo>
                  <a:pt x="300039" y="24445"/>
                </a:lnTo>
                <a:lnTo>
                  <a:pt x="310622" y="25555"/>
                </a:lnTo>
                <a:lnTo>
                  <a:pt x="341576" y="32733"/>
                </a:lnTo>
                <a:lnTo>
                  <a:pt x="375459" y="33945"/>
                </a:lnTo>
                <a:lnTo>
                  <a:pt x="407487" y="35458"/>
                </a:lnTo>
                <a:lnTo>
                  <a:pt x="437444" y="38381"/>
                </a:lnTo>
                <a:lnTo>
                  <a:pt x="472460" y="38766"/>
                </a:lnTo>
                <a:lnTo>
                  <a:pt x="501627" y="38813"/>
                </a:lnTo>
                <a:lnTo>
                  <a:pt x="532247" y="38823"/>
                </a:lnTo>
                <a:lnTo>
                  <a:pt x="566011" y="38824"/>
                </a:lnTo>
                <a:lnTo>
                  <a:pt x="601665" y="38825"/>
                </a:lnTo>
                <a:lnTo>
                  <a:pt x="632263" y="38825"/>
                </a:lnTo>
                <a:lnTo>
                  <a:pt x="666024" y="38825"/>
                </a:lnTo>
                <a:lnTo>
                  <a:pt x="701677" y="38295"/>
                </a:lnTo>
                <a:lnTo>
                  <a:pt x="737332" y="34724"/>
                </a:lnTo>
                <a:lnTo>
                  <a:pt x="772614" y="34149"/>
                </a:lnTo>
                <a:lnTo>
                  <a:pt x="808083" y="34074"/>
                </a:lnTo>
                <a:lnTo>
                  <a:pt x="841296" y="34064"/>
                </a:lnTo>
                <a:lnTo>
                  <a:pt x="873147" y="34062"/>
                </a:lnTo>
                <a:lnTo>
                  <a:pt x="908164" y="34062"/>
                </a:lnTo>
                <a:lnTo>
                  <a:pt x="941318" y="34062"/>
                </a:lnTo>
                <a:lnTo>
                  <a:pt x="975505" y="34062"/>
                </a:lnTo>
                <a:lnTo>
                  <a:pt x="1007558" y="37832"/>
                </a:lnTo>
                <a:lnTo>
                  <a:pt x="1023318" y="37119"/>
                </a:lnTo>
                <a:lnTo>
                  <a:pt x="1057834" y="34141"/>
                </a:lnTo>
                <a:lnTo>
                  <a:pt x="1063344" y="34627"/>
                </a:lnTo>
                <a:lnTo>
                  <a:pt x="1072604" y="37839"/>
                </a:lnTo>
                <a:lnTo>
                  <a:pt x="1081088" y="38825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390895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8060" y="0"/>
            <a:ext cx="7498080" cy="1143000"/>
          </a:xfrm>
        </p:spPr>
        <p:txBody>
          <a:bodyPr/>
          <a:lstStyle/>
          <a:p>
            <a:r>
              <a:rPr lang="en-US" dirty="0"/>
              <a:t>Rate Law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8060" y="1003300"/>
            <a:ext cx="8075857" cy="4800600"/>
          </a:xfrm>
        </p:spPr>
        <p:txBody>
          <a:bodyPr/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b="1" dirty="0">
                <a:latin typeface="Calibri" panose="020F0502020204030204" pitchFamily="34" charset="0"/>
                <a:ea typeface="DengXian"/>
                <a:cs typeface="Calibri" panose="020F0502020204030204" pitchFamily="34" charset="0"/>
              </a:rPr>
              <a:t>Rate law</a:t>
            </a:r>
            <a:r>
              <a:rPr lang="en-US" altLang="en-US" dirty="0">
                <a:latin typeface="Calibri" panose="020F0502020204030204" pitchFamily="34" charset="0"/>
                <a:ea typeface="DengXian"/>
                <a:cs typeface="Calibri" panose="020F0502020204030204" pitchFamily="34" charset="0"/>
              </a:rPr>
              <a:t> = an equation which shows how the rate depends on the concentration of reactants. For a general reaction, 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dirty="0">
                <a:latin typeface="Calibri" panose="020F0502020204030204" pitchFamily="34" charset="0"/>
                <a:ea typeface="DengXian"/>
                <a:cs typeface="Calibri" panose="020F0502020204030204" pitchFamily="34" charset="0"/>
              </a:rPr>
              <a:t>the rate law generally has the form</a:t>
            </a:r>
            <a:endParaRPr lang="en-US" altLang="en-US" sz="1400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4800" dirty="0">
                <a:latin typeface="Calibri" panose="020F0502020204030204" pitchFamily="34" charset="0"/>
                <a:ea typeface="DengXian"/>
                <a:cs typeface="Calibri" panose="020F0502020204030204" pitchFamily="34" charset="0"/>
              </a:rPr>
              <a:t>Rate = k[A]</a:t>
            </a:r>
            <a:r>
              <a:rPr lang="en-US" altLang="en-US" sz="4800" baseline="30000" dirty="0">
                <a:latin typeface="Calibri" panose="020F0502020204030204" pitchFamily="34" charset="0"/>
                <a:ea typeface="DengXian"/>
                <a:cs typeface="Calibri" panose="020F0502020204030204" pitchFamily="34" charset="0"/>
              </a:rPr>
              <a:t>m</a:t>
            </a:r>
            <a:r>
              <a:rPr lang="en-US" altLang="en-US" sz="4800" dirty="0">
                <a:latin typeface="Calibri" panose="020F0502020204030204" pitchFamily="34" charset="0"/>
                <a:ea typeface="DengXian"/>
                <a:cs typeface="Calibri" panose="020F0502020204030204" pitchFamily="34" charset="0"/>
              </a:rPr>
              <a:t>[B]</a:t>
            </a:r>
            <a:r>
              <a:rPr lang="en-US" altLang="en-US" sz="4800" baseline="30000" dirty="0">
                <a:latin typeface="Calibri" panose="020F0502020204030204" pitchFamily="34" charset="0"/>
                <a:ea typeface="DengXian"/>
                <a:cs typeface="Calibri" panose="020F0502020204030204" pitchFamily="34" charset="0"/>
              </a:rPr>
              <a:t>n</a:t>
            </a:r>
            <a:endParaRPr lang="en-US" altLang="en-US" sz="4000" dirty="0">
              <a:latin typeface="Arial" panose="020B0604020202020204" pitchFamily="34" charset="0"/>
            </a:endParaRPr>
          </a:p>
          <a:p>
            <a:endParaRPr lang="en-US" altLang="en-US" sz="4000" dirty="0">
              <a:latin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46081" name="Picture 15055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92" t="42072" r="32646" b="50565"/>
          <a:stretch>
            <a:fillRect/>
          </a:stretch>
        </p:blipFill>
        <p:spPr bwMode="auto">
          <a:xfrm>
            <a:off x="5025988" y="2067441"/>
            <a:ext cx="3901587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5354320" y="3010932"/>
            <a:ext cx="3709597" cy="331949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  <a:latin typeface="Calibri" panose="020F0502020204030204" pitchFamily="34" charset="0"/>
                <a:ea typeface="DengXian"/>
                <a:cs typeface="Times New Roman" panose="02020603050405020304" pitchFamily="18" charset="0"/>
              </a:rPr>
              <a:t>k = rate constant; temperature dependent</a:t>
            </a:r>
            <a:endParaRPr lang="en-US" sz="2000" dirty="0">
              <a:effectLst/>
              <a:latin typeface="Calibri" panose="020F0502020204030204" pitchFamily="34" charset="0"/>
              <a:ea typeface="DengXian"/>
              <a:cs typeface="Times New Roman" panose="02020603050405020304" pitchFamily="18" charset="0"/>
            </a:endParaRP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  <a:latin typeface="Calibri" panose="020F0502020204030204" pitchFamily="34" charset="0"/>
                <a:ea typeface="DengXian"/>
                <a:cs typeface="Times New Roman" panose="02020603050405020304" pitchFamily="18" charset="0"/>
              </a:rPr>
              <a:t>m and n = typically small whole numbers; tell you about the reaction order</a:t>
            </a:r>
            <a:endParaRPr lang="en-US" sz="2000" dirty="0">
              <a:effectLst/>
              <a:latin typeface="Calibri" panose="020F0502020204030204" pitchFamily="34" charset="0"/>
              <a:ea typeface="DengXian"/>
              <a:cs typeface="Times New Roman" panose="02020603050405020304" pitchFamily="18" charset="0"/>
            </a:endParaRPr>
          </a:p>
        </p:txBody>
      </p:sp>
      <p:sp>
        <p:nvSpPr>
          <p:cNvPr id="4" name="SMARTInkShape-621">
            <a:extLst>
              <a:ext uri="{FF2B5EF4-FFF2-40B4-BE49-F238E27FC236}">
                <a16:creationId xmlns:a16="http://schemas.microsoft.com/office/drawing/2014/main" id="{54CF4A8F-EB22-49ED-8F50-79A758E52338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047827" y="2976955"/>
            <a:ext cx="4167111" cy="971131"/>
          </a:xfrm>
          <a:custGeom>
            <a:avLst/>
            <a:gdLst/>
            <a:ahLst/>
            <a:cxnLst/>
            <a:rect l="0" t="0" r="0" b="0"/>
            <a:pathLst>
              <a:path w="4167111" h="971131">
                <a:moveTo>
                  <a:pt x="23736" y="94858"/>
                </a:moveTo>
                <a:lnTo>
                  <a:pt x="23736" y="94858"/>
                </a:lnTo>
                <a:lnTo>
                  <a:pt x="18248" y="94858"/>
                </a:lnTo>
                <a:lnTo>
                  <a:pt x="20591" y="94858"/>
                </a:lnTo>
                <a:lnTo>
                  <a:pt x="20581" y="95387"/>
                </a:lnTo>
                <a:lnTo>
                  <a:pt x="15258" y="98958"/>
                </a:lnTo>
                <a:lnTo>
                  <a:pt x="14418" y="106565"/>
                </a:lnTo>
                <a:lnTo>
                  <a:pt x="13687" y="126670"/>
                </a:lnTo>
                <a:lnTo>
                  <a:pt x="10442" y="139457"/>
                </a:lnTo>
                <a:lnTo>
                  <a:pt x="8428" y="166716"/>
                </a:lnTo>
                <a:lnTo>
                  <a:pt x="2914" y="177591"/>
                </a:lnTo>
                <a:lnTo>
                  <a:pt x="317" y="199866"/>
                </a:lnTo>
                <a:lnTo>
                  <a:pt x="2920" y="209261"/>
                </a:lnTo>
                <a:lnTo>
                  <a:pt x="6547" y="218729"/>
                </a:lnTo>
                <a:lnTo>
                  <a:pt x="9278" y="252023"/>
                </a:lnTo>
                <a:lnTo>
                  <a:pt x="9438" y="285358"/>
                </a:lnTo>
                <a:lnTo>
                  <a:pt x="805" y="319224"/>
                </a:lnTo>
                <a:lnTo>
                  <a:pt x="0" y="351591"/>
                </a:lnTo>
                <a:lnTo>
                  <a:pt x="988" y="380569"/>
                </a:lnTo>
                <a:lnTo>
                  <a:pt x="8125" y="404415"/>
                </a:lnTo>
                <a:lnTo>
                  <a:pt x="9274" y="435771"/>
                </a:lnTo>
                <a:lnTo>
                  <a:pt x="9438" y="470979"/>
                </a:lnTo>
                <a:lnTo>
                  <a:pt x="9977" y="504426"/>
                </a:lnTo>
                <a:lnTo>
                  <a:pt x="13769" y="536280"/>
                </a:lnTo>
                <a:lnTo>
                  <a:pt x="14172" y="567272"/>
                </a:lnTo>
                <a:lnTo>
                  <a:pt x="14205" y="598341"/>
                </a:lnTo>
                <a:lnTo>
                  <a:pt x="14210" y="632240"/>
                </a:lnTo>
                <a:lnTo>
                  <a:pt x="14211" y="667370"/>
                </a:lnTo>
                <a:lnTo>
                  <a:pt x="15269" y="687178"/>
                </a:lnTo>
                <a:lnTo>
                  <a:pt x="22853" y="719012"/>
                </a:lnTo>
                <a:lnTo>
                  <a:pt x="23658" y="751618"/>
                </a:lnTo>
                <a:lnTo>
                  <a:pt x="25142" y="783982"/>
                </a:lnTo>
                <a:lnTo>
                  <a:pt x="30326" y="795930"/>
                </a:lnTo>
                <a:lnTo>
                  <a:pt x="32892" y="800364"/>
                </a:lnTo>
                <a:lnTo>
                  <a:pt x="39976" y="806702"/>
                </a:lnTo>
                <a:lnTo>
                  <a:pt x="44087" y="809133"/>
                </a:lnTo>
                <a:lnTo>
                  <a:pt x="50067" y="816067"/>
                </a:lnTo>
                <a:lnTo>
                  <a:pt x="65408" y="836160"/>
                </a:lnTo>
                <a:lnTo>
                  <a:pt x="77769" y="846360"/>
                </a:lnTo>
                <a:lnTo>
                  <a:pt x="88370" y="852924"/>
                </a:lnTo>
                <a:lnTo>
                  <a:pt x="104177" y="857139"/>
                </a:lnTo>
                <a:lnTo>
                  <a:pt x="112599" y="863173"/>
                </a:lnTo>
                <a:lnTo>
                  <a:pt x="129130" y="865748"/>
                </a:lnTo>
                <a:lnTo>
                  <a:pt x="163891" y="870679"/>
                </a:lnTo>
                <a:lnTo>
                  <a:pt x="194877" y="872162"/>
                </a:lnTo>
                <a:lnTo>
                  <a:pt x="218957" y="879341"/>
                </a:lnTo>
                <a:lnTo>
                  <a:pt x="252333" y="880592"/>
                </a:lnTo>
                <a:lnTo>
                  <a:pt x="287456" y="880663"/>
                </a:lnTo>
                <a:lnTo>
                  <a:pt x="322022" y="880669"/>
                </a:lnTo>
                <a:lnTo>
                  <a:pt x="352411" y="883198"/>
                </a:lnTo>
                <a:lnTo>
                  <a:pt x="387801" y="885236"/>
                </a:lnTo>
                <a:lnTo>
                  <a:pt x="422862" y="885407"/>
                </a:lnTo>
                <a:lnTo>
                  <a:pt x="452670" y="885429"/>
                </a:lnTo>
                <a:lnTo>
                  <a:pt x="486804" y="885432"/>
                </a:lnTo>
                <a:lnTo>
                  <a:pt x="521330" y="885433"/>
                </a:lnTo>
                <a:lnTo>
                  <a:pt x="551617" y="885433"/>
                </a:lnTo>
                <a:lnTo>
                  <a:pt x="586676" y="885433"/>
                </a:lnTo>
                <a:lnTo>
                  <a:pt x="615848" y="885433"/>
                </a:lnTo>
                <a:lnTo>
                  <a:pt x="645364" y="885433"/>
                </a:lnTo>
                <a:lnTo>
                  <a:pt x="678927" y="885433"/>
                </a:lnTo>
                <a:lnTo>
                  <a:pt x="707762" y="885433"/>
                </a:lnTo>
                <a:lnTo>
                  <a:pt x="739798" y="885433"/>
                </a:lnTo>
                <a:lnTo>
                  <a:pt x="756852" y="886491"/>
                </a:lnTo>
                <a:lnTo>
                  <a:pt x="786459" y="892972"/>
                </a:lnTo>
                <a:lnTo>
                  <a:pt x="820157" y="894565"/>
                </a:lnTo>
                <a:lnTo>
                  <a:pt x="850312" y="894880"/>
                </a:lnTo>
                <a:lnTo>
                  <a:pt x="882609" y="896353"/>
                </a:lnTo>
                <a:lnTo>
                  <a:pt x="914350" y="899055"/>
                </a:lnTo>
                <a:lnTo>
                  <a:pt x="945334" y="899589"/>
                </a:lnTo>
                <a:lnTo>
                  <a:pt x="972195" y="899681"/>
                </a:lnTo>
                <a:lnTo>
                  <a:pt x="1006893" y="899712"/>
                </a:lnTo>
                <a:lnTo>
                  <a:pt x="1039500" y="899718"/>
                </a:lnTo>
                <a:lnTo>
                  <a:pt x="1067124" y="899720"/>
                </a:lnTo>
                <a:lnTo>
                  <a:pt x="1095417" y="899720"/>
                </a:lnTo>
                <a:lnTo>
                  <a:pt x="1128965" y="899720"/>
                </a:lnTo>
                <a:lnTo>
                  <a:pt x="1155603" y="899720"/>
                </a:lnTo>
                <a:lnTo>
                  <a:pt x="1187014" y="899720"/>
                </a:lnTo>
                <a:lnTo>
                  <a:pt x="1218076" y="899720"/>
                </a:lnTo>
                <a:lnTo>
                  <a:pt x="1247388" y="899720"/>
                </a:lnTo>
                <a:lnTo>
                  <a:pt x="1276181" y="899720"/>
                </a:lnTo>
                <a:lnTo>
                  <a:pt x="1304821" y="899720"/>
                </a:lnTo>
                <a:lnTo>
                  <a:pt x="1333415" y="899720"/>
                </a:lnTo>
                <a:lnTo>
                  <a:pt x="1361996" y="899720"/>
                </a:lnTo>
                <a:lnTo>
                  <a:pt x="1393101" y="899720"/>
                </a:lnTo>
                <a:lnTo>
                  <a:pt x="1423248" y="899720"/>
                </a:lnTo>
                <a:lnTo>
                  <a:pt x="1457346" y="899720"/>
                </a:lnTo>
                <a:lnTo>
                  <a:pt x="1489203" y="897192"/>
                </a:lnTo>
                <a:lnTo>
                  <a:pt x="1521279" y="895619"/>
                </a:lnTo>
                <a:lnTo>
                  <a:pt x="1556771" y="895154"/>
                </a:lnTo>
                <a:lnTo>
                  <a:pt x="1589042" y="895016"/>
                </a:lnTo>
                <a:lnTo>
                  <a:pt x="1621240" y="894975"/>
                </a:lnTo>
                <a:lnTo>
                  <a:pt x="1656768" y="889906"/>
                </a:lnTo>
                <a:lnTo>
                  <a:pt x="1689050" y="886758"/>
                </a:lnTo>
                <a:lnTo>
                  <a:pt x="1713200" y="886022"/>
                </a:lnTo>
                <a:lnTo>
                  <a:pt x="1738221" y="885694"/>
                </a:lnTo>
                <a:lnTo>
                  <a:pt x="1770687" y="885510"/>
                </a:lnTo>
                <a:lnTo>
                  <a:pt x="1804060" y="884926"/>
                </a:lnTo>
                <a:lnTo>
                  <a:pt x="1839466" y="882166"/>
                </a:lnTo>
                <a:lnTo>
                  <a:pt x="1871065" y="881113"/>
                </a:lnTo>
                <a:lnTo>
                  <a:pt x="1904181" y="880801"/>
                </a:lnTo>
                <a:lnTo>
                  <a:pt x="1928229" y="880729"/>
                </a:lnTo>
                <a:lnTo>
                  <a:pt x="1963040" y="880687"/>
                </a:lnTo>
                <a:lnTo>
                  <a:pt x="1987021" y="880678"/>
                </a:lnTo>
                <a:lnTo>
                  <a:pt x="2021500" y="880672"/>
                </a:lnTo>
                <a:lnTo>
                  <a:pt x="2053235" y="880671"/>
                </a:lnTo>
                <a:lnTo>
                  <a:pt x="2087509" y="877848"/>
                </a:lnTo>
                <a:lnTo>
                  <a:pt x="2121653" y="873131"/>
                </a:lnTo>
                <a:lnTo>
                  <a:pt x="2153289" y="871733"/>
                </a:lnTo>
                <a:lnTo>
                  <a:pt x="2187534" y="871319"/>
                </a:lnTo>
                <a:lnTo>
                  <a:pt x="2221669" y="871197"/>
                </a:lnTo>
                <a:lnTo>
                  <a:pt x="2253303" y="871160"/>
                </a:lnTo>
                <a:lnTo>
                  <a:pt x="2287547" y="871150"/>
                </a:lnTo>
                <a:lnTo>
                  <a:pt x="2321682" y="871147"/>
                </a:lnTo>
                <a:lnTo>
                  <a:pt x="2353315" y="871145"/>
                </a:lnTo>
                <a:lnTo>
                  <a:pt x="2387559" y="871145"/>
                </a:lnTo>
                <a:lnTo>
                  <a:pt x="2421694" y="871145"/>
                </a:lnTo>
                <a:lnTo>
                  <a:pt x="2453328" y="871145"/>
                </a:lnTo>
                <a:lnTo>
                  <a:pt x="2487572" y="871145"/>
                </a:lnTo>
                <a:lnTo>
                  <a:pt x="2521707" y="871145"/>
                </a:lnTo>
                <a:lnTo>
                  <a:pt x="2553340" y="871145"/>
                </a:lnTo>
                <a:lnTo>
                  <a:pt x="2587584" y="871145"/>
                </a:lnTo>
                <a:lnTo>
                  <a:pt x="2621719" y="871145"/>
                </a:lnTo>
                <a:lnTo>
                  <a:pt x="2653353" y="871145"/>
                </a:lnTo>
                <a:lnTo>
                  <a:pt x="2684775" y="871145"/>
                </a:lnTo>
                <a:lnTo>
                  <a:pt x="2714193" y="871145"/>
                </a:lnTo>
                <a:lnTo>
                  <a:pt x="2743018" y="871145"/>
                </a:lnTo>
                <a:lnTo>
                  <a:pt x="2774489" y="871145"/>
                </a:lnTo>
                <a:lnTo>
                  <a:pt x="2807803" y="873967"/>
                </a:lnTo>
                <a:lnTo>
                  <a:pt x="2837782" y="878684"/>
                </a:lnTo>
                <a:lnTo>
                  <a:pt x="2868184" y="880082"/>
                </a:lnTo>
                <a:lnTo>
                  <a:pt x="2899241" y="881907"/>
                </a:lnTo>
                <a:lnTo>
                  <a:pt x="2928551" y="884388"/>
                </a:lnTo>
                <a:lnTo>
                  <a:pt x="2957344" y="885123"/>
                </a:lnTo>
                <a:lnTo>
                  <a:pt x="2988806" y="888163"/>
                </a:lnTo>
                <a:lnTo>
                  <a:pt x="3022116" y="892944"/>
                </a:lnTo>
                <a:lnTo>
                  <a:pt x="3052095" y="894361"/>
                </a:lnTo>
                <a:lnTo>
                  <a:pt x="3081085" y="896192"/>
                </a:lnTo>
                <a:lnTo>
                  <a:pt x="3111195" y="898675"/>
                </a:lnTo>
                <a:lnTo>
                  <a:pt x="3142165" y="902233"/>
                </a:lnTo>
                <a:lnTo>
                  <a:pt x="3171449" y="907167"/>
                </a:lnTo>
                <a:lnTo>
                  <a:pt x="3200235" y="910040"/>
                </a:lnTo>
                <a:lnTo>
                  <a:pt x="3228872" y="912832"/>
                </a:lnTo>
                <a:lnTo>
                  <a:pt x="3257465" y="916481"/>
                </a:lnTo>
                <a:lnTo>
                  <a:pt x="3286046" y="921443"/>
                </a:lnTo>
                <a:lnTo>
                  <a:pt x="3314622" y="922914"/>
                </a:lnTo>
                <a:lnTo>
                  <a:pt x="3343198" y="924760"/>
                </a:lnTo>
                <a:lnTo>
                  <a:pt x="3371773" y="927248"/>
                </a:lnTo>
                <a:lnTo>
                  <a:pt x="3407345" y="928088"/>
                </a:lnTo>
                <a:lnTo>
                  <a:pt x="3434347" y="933290"/>
                </a:lnTo>
                <a:lnTo>
                  <a:pt x="3462457" y="936478"/>
                </a:lnTo>
                <a:lnTo>
                  <a:pt x="3493854" y="940828"/>
                </a:lnTo>
                <a:lnTo>
                  <a:pt x="3529532" y="945058"/>
                </a:lnTo>
                <a:lnTo>
                  <a:pt x="3557687" y="950019"/>
                </a:lnTo>
                <a:lnTo>
                  <a:pt x="3586138" y="952900"/>
                </a:lnTo>
                <a:lnTo>
                  <a:pt x="3621668" y="956086"/>
                </a:lnTo>
                <a:lnTo>
                  <a:pt x="3648663" y="956638"/>
                </a:lnTo>
                <a:lnTo>
                  <a:pt x="3676770" y="961858"/>
                </a:lnTo>
                <a:lnTo>
                  <a:pt x="3708166" y="965499"/>
                </a:lnTo>
                <a:lnTo>
                  <a:pt x="3742433" y="967629"/>
                </a:lnTo>
                <a:lnTo>
                  <a:pt x="3777365" y="970461"/>
                </a:lnTo>
                <a:lnTo>
                  <a:pt x="3807765" y="971020"/>
                </a:lnTo>
                <a:lnTo>
                  <a:pt x="3837288" y="971130"/>
                </a:lnTo>
                <a:lnTo>
                  <a:pt x="3872833" y="967881"/>
                </a:lnTo>
                <a:lnTo>
                  <a:pt x="3908115" y="965467"/>
                </a:lnTo>
                <a:lnTo>
                  <a:pt x="3943166" y="950874"/>
                </a:lnTo>
                <a:lnTo>
                  <a:pt x="3976604" y="931383"/>
                </a:lnTo>
                <a:lnTo>
                  <a:pt x="3991328" y="916950"/>
                </a:lnTo>
                <a:lnTo>
                  <a:pt x="4008794" y="885326"/>
                </a:lnTo>
                <a:lnTo>
                  <a:pt x="4023141" y="855437"/>
                </a:lnTo>
                <a:lnTo>
                  <a:pt x="4037434" y="820991"/>
                </a:lnTo>
                <a:lnTo>
                  <a:pt x="4049061" y="790575"/>
                </a:lnTo>
                <a:lnTo>
                  <a:pt x="4056813" y="756309"/>
                </a:lnTo>
                <a:lnTo>
                  <a:pt x="4068063" y="722372"/>
                </a:lnTo>
                <a:lnTo>
                  <a:pt x="4072169" y="693336"/>
                </a:lnTo>
                <a:lnTo>
                  <a:pt x="4082491" y="657687"/>
                </a:lnTo>
                <a:lnTo>
                  <a:pt x="4093205" y="625228"/>
                </a:lnTo>
                <a:lnTo>
                  <a:pt x="4099679" y="592836"/>
                </a:lnTo>
                <a:lnTo>
                  <a:pt x="4110926" y="557610"/>
                </a:lnTo>
                <a:lnTo>
                  <a:pt x="4121762" y="522385"/>
                </a:lnTo>
                <a:lnTo>
                  <a:pt x="4126285" y="488987"/>
                </a:lnTo>
                <a:lnTo>
                  <a:pt x="4128203" y="468812"/>
                </a:lnTo>
                <a:lnTo>
                  <a:pt x="4135707" y="456498"/>
                </a:lnTo>
                <a:lnTo>
                  <a:pt x="4145746" y="443441"/>
                </a:lnTo>
                <a:lnTo>
                  <a:pt x="4153842" y="421744"/>
                </a:lnTo>
                <a:lnTo>
                  <a:pt x="4157093" y="386208"/>
                </a:lnTo>
                <a:lnTo>
                  <a:pt x="4165059" y="350941"/>
                </a:lnTo>
                <a:lnTo>
                  <a:pt x="4166841" y="315474"/>
                </a:lnTo>
                <a:lnTo>
                  <a:pt x="4167075" y="282261"/>
                </a:lnTo>
                <a:lnTo>
                  <a:pt x="4167106" y="250410"/>
                </a:lnTo>
                <a:lnTo>
                  <a:pt x="4167110" y="219725"/>
                </a:lnTo>
                <a:lnTo>
                  <a:pt x="4166052" y="204704"/>
                </a:lnTo>
                <a:lnTo>
                  <a:pt x="4158909" y="180623"/>
                </a:lnTo>
                <a:lnTo>
                  <a:pt x="4155174" y="152011"/>
                </a:lnTo>
                <a:lnTo>
                  <a:pt x="4151046" y="145306"/>
                </a:lnTo>
                <a:lnTo>
                  <a:pt x="4146213" y="139504"/>
                </a:lnTo>
                <a:lnTo>
                  <a:pt x="4128137" y="106795"/>
                </a:lnTo>
                <a:lnTo>
                  <a:pt x="4108871" y="79903"/>
                </a:lnTo>
                <a:lnTo>
                  <a:pt x="4099574" y="70267"/>
                </a:lnTo>
                <a:lnTo>
                  <a:pt x="4093173" y="68053"/>
                </a:lnTo>
                <a:lnTo>
                  <a:pt x="4085037" y="66011"/>
                </a:lnTo>
                <a:lnTo>
                  <a:pt x="4060219" y="54436"/>
                </a:lnTo>
                <a:lnTo>
                  <a:pt x="4039202" y="49655"/>
                </a:lnTo>
                <a:lnTo>
                  <a:pt x="4029300" y="45663"/>
                </a:lnTo>
                <a:lnTo>
                  <a:pt x="3995678" y="38887"/>
                </a:lnTo>
                <a:lnTo>
                  <a:pt x="3964775" y="36804"/>
                </a:lnTo>
                <a:lnTo>
                  <a:pt x="3929746" y="29527"/>
                </a:lnTo>
                <a:lnTo>
                  <a:pt x="3899727" y="28360"/>
                </a:lnTo>
                <a:lnTo>
                  <a:pt x="3865827" y="27677"/>
                </a:lnTo>
                <a:lnTo>
                  <a:pt x="3836433" y="24085"/>
                </a:lnTo>
                <a:lnTo>
                  <a:pt x="3807085" y="23551"/>
                </a:lnTo>
                <a:lnTo>
                  <a:pt x="3774084" y="23446"/>
                </a:lnTo>
                <a:lnTo>
                  <a:pt x="3759599" y="22373"/>
                </a:lnTo>
                <a:lnTo>
                  <a:pt x="3727330" y="15883"/>
                </a:lnTo>
                <a:lnTo>
                  <a:pt x="3695595" y="14288"/>
                </a:lnTo>
                <a:lnTo>
                  <a:pt x="3661868" y="13973"/>
                </a:lnTo>
                <a:lnTo>
                  <a:pt x="3630590" y="13910"/>
                </a:lnTo>
                <a:lnTo>
                  <a:pt x="3598816" y="13898"/>
                </a:lnTo>
                <a:lnTo>
                  <a:pt x="3564709" y="13896"/>
                </a:lnTo>
                <a:lnTo>
                  <a:pt x="3535184" y="13895"/>
                </a:lnTo>
                <a:lnTo>
                  <a:pt x="3499557" y="13895"/>
                </a:lnTo>
                <a:lnTo>
                  <a:pt x="3471547" y="13895"/>
                </a:lnTo>
                <a:lnTo>
                  <a:pt x="3438695" y="13895"/>
                </a:lnTo>
                <a:lnTo>
                  <a:pt x="3404219" y="13895"/>
                </a:lnTo>
                <a:lnTo>
                  <a:pt x="3376801" y="13895"/>
                </a:lnTo>
                <a:lnTo>
                  <a:pt x="3342153" y="13895"/>
                </a:lnTo>
                <a:lnTo>
                  <a:pt x="3309948" y="13895"/>
                </a:lnTo>
                <a:lnTo>
                  <a:pt x="3275600" y="13895"/>
                </a:lnTo>
                <a:lnTo>
                  <a:pt x="3247675" y="13895"/>
                </a:lnTo>
                <a:lnTo>
                  <a:pt x="3219821" y="13895"/>
                </a:lnTo>
                <a:lnTo>
                  <a:pt x="3185026" y="13895"/>
                </a:lnTo>
                <a:lnTo>
                  <a:pt x="3152793" y="13895"/>
                </a:lnTo>
                <a:lnTo>
                  <a:pt x="3118968" y="13895"/>
                </a:lnTo>
                <a:lnTo>
                  <a:pt x="3087670" y="13895"/>
                </a:lnTo>
                <a:lnTo>
                  <a:pt x="3058420" y="13895"/>
                </a:lnTo>
                <a:lnTo>
                  <a:pt x="3029908" y="13895"/>
                </a:lnTo>
                <a:lnTo>
                  <a:pt x="2996210" y="16717"/>
                </a:lnTo>
                <a:lnTo>
                  <a:pt x="2966447" y="22096"/>
                </a:lnTo>
                <a:lnTo>
                  <a:pt x="2934168" y="23159"/>
                </a:lnTo>
                <a:lnTo>
                  <a:pt x="2900691" y="23386"/>
                </a:lnTo>
                <a:lnTo>
                  <a:pt x="2868622" y="23416"/>
                </a:lnTo>
                <a:lnTo>
                  <a:pt x="2836281" y="23419"/>
                </a:lnTo>
                <a:lnTo>
                  <a:pt x="2801062" y="23420"/>
                </a:lnTo>
                <a:lnTo>
                  <a:pt x="2765838" y="23420"/>
                </a:lnTo>
                <a:lnTo>
                  <a:pt x="2734179" y="23420"/>
                </a:lnTo>
                <a:lnTo>
                  <a:pt x="2700775" y="23420"/>
                </a:lnTo>
                <a:lnTo>
                  <a:pt x="2665789" y="23420"/>
                </a:lnTo>
                <a:lnTo>
                  <a:pt x="2630359" y="23420"/>
                </a:lnTo>
                <a:lnTo>
                  <a:pt x="2601336" y="23420"/>
                </a:lnTo>
                <a:lnTo>
                  <a:pt x="2572535" y="23420"/>
                </a:lnTo>
                <a:lnTo>
                  <a:pt x="2544111" y="23420"/>
                </a:lnTo>
                <a:lnTo>
                  <a:pt x="2510431" y="23420"/>
                </a:lnTo>
                <a:lnTo>
                  <a:pt x="2494713" y="22362"/>
                </a:lnTo>
                <a:lnTo>
                  <a:pt x="2464553" y="15881"/>
                </a:lnTo>
                <a:lnTo>
                  <a:pt x="2430863" y="14287"/>
                </a:lnTo>
                <a:lnTo>
                  <a:pt x="2395986" y="13973"/>
                </a:lnTo>
                <a:lnTo>
                  <a:pt x="2364794" y="13910"/>
                </a:lnTo>
                <a:lnTo>
                  <a:pt x="2337691" y="13899"/>
                </a:lnTo>
                <a:lnTo>
                  <a:pt x="2302617" y="13896"/>
                </a:lnTo>
                <a:lnTo>
                  <a:pt x="2273172" y="13895"/>
                </a:lnTo>
                <a:lnTo>
                  <a:pt x="2243516" y="13895"/>
                </a:lnTo>
                <a:lnTo>
                  <a:pt x="2214620" y="13895"/>
                </a:lnTo>
                <a:lnTo>
                  <a:pt x="2185950" y="11367"/>
                </a:lnTo>
                <a:lnTo>
                  <a:pt x="2157348" y="9794"/>
                </a:lnTo>
                <a:lnTo>
                  <a:pt x="2128764" y="9329"/>
                </a:lnTo>
                <a:lnTo>
                  <a:pt x="2095130" y="9191"/>
                </a:lnTo>
                <a:lnTo>
                  <a:pt x="2063410" y="9150"/>
                </a:lnTo>
                <a:lnTo>
                  <a:pt x="2033903" y="9138"/>
                </a:lnTo>
                <a:lnTo>
                  <a:pt x="2005052" y="9134"/>
                </a:lnTo>
                <a:lnTo>
                  <a:pt x="1976395" y="9133"/>
                </a:lnTo>
                <a:lnTo>
                  <a:pt x="1945267" y="9133"/>
                </a:lnTo>
                <a:lnTo>
                  <a:pt x="1915113" y="9133"/>
                </a:lnTo>
                <a:lnTo>
                  <a:pt x="1881014" y="9133"/>
                </a:lnTo>
                <a:lnTo>
                  <a:pt x="1849155" y="9133"/>
                </a:lnTo>
                <a:lnTo>
                  <a:pt x="1819608" y="9133"/>
                </a:lnTo>
                <a:lnTo>
                  <a:pt x="1790744" y="9133"/>
                </a:lnTo>
                <a:lnTo>
                  <a:pt x="1759556" y="9133"/>
                </a:lnTo>
                <a:lnTo>
                  <a:pt x="1729383" y="4076"/>
                </a:lnTo>
                <a:lnTo>
                  <a:pt x="1700335" y="931"/>
                </a:lnTo>
                <a:lnTo>
                  <a:pt x="1671620" y="0"/>
                </a:lnTo>
                <a:lnTo>
                  <a:pt x="1637947" y="4780"/>
                </a:lnTo>
                <a:lnTo>
                  <a:pt x="1606215" y="7843"/>
                </a:lnTo>
                <a:lnTo>
                  <a:pt x="1574176" y="8750"/>
                </a:lnTo>
                <a:lnTo>
                  <a:pt x="1543752" y="9019"/>
                </a:lnTo>
                <a:lnTo>
                  <a:pt x="1514629" y="9099"/>
                </a:lnTo>
                <a:lnTo>
                  <a:pt x="1485891" y="9123"/>
                </a:lnTo>
                <a:lnTo>
                  <a:pt x="1457268" y="9130"/>
                </a:lnTo>
                <a:lnTo>
                  <a:pt x="1428679" y="11660"/>
                </a:lnTo>
                <a:lnTo>
                  <a:pt x="1400100" y="13233"/>
                </a:lnTo>
                <a:lnTo>
                  <a:pt x="1366467" y="13699"/>
                </a:lnTo>
                <a:lnTo>
                  <a:pt x="1334747" y="13837"/>
                </a:lnTo>
                <a:lnTo>
                  <a:pt x="1305240" y="13878"/>
                </a:lnTo>
                <a:lnTo>
                  <a:pt x="1276389" y="13890"/>
                </a:lnTo>
                <a:lnTo>
                  <a:pt x="1245204" y="13893"/>
                </a:lnTo>
                <a:lnTo>
                  <a:pt x="1217561" y="18951"/>
                </a:lnTo>
                <a:lnTo>
                  <a:pt x="1187557" y="22096"/>
                </a:lnTo>
                <a:lnTo>
                  <a:pt x="1160264" y="17971"/>
                </a:lnTo>
                <a:lnTo>
                  <a:pt x="1132892" y="15103"/>
                </a:lnTo>
                <a:lnTo>
                  <a:pt x="1104673" y="14253"/>
                </a:lnTo>
                <a:lnTo>
                  <a:pt x="1076204" y="14001"/>
                </a:lnTo>
                <a:lnTo>
                  <a:pt x="1047660" y="13926"/>
                </a:lnTo>
                <a:lnTo>
                  <a:pt x="1019094" y="13904"/>
                </a:lnTo>
                <a:lnTo>
                  <a:pt x="990522" y="13898"/>
                </a:lnTo>
                <a:lnTo>
                  <a:pt x="959419" y="13896"/>
                </a:lnTo>
                <a:lnTo>
                  <a:pt x="929272" y="13895"/>
                </a:lnTo>
                <a:lnTo>
                  <a:pt x="900232" y="13895"/>
                </a:lnTo>
                <a:lnTo>
                  <a:pt x="871519" y="13895"/>
                </a:lnTo>
                <a:lnTo>
                  <a:pt x="842903" y="13895"/>
                </a:lnTo>
                <a:lnTo>
                  <a:pt x="814316" y="18951"/>
                </a:lnTo>
                <a:lnTo>
                  <a:pt x="780681" y="17040"/>
                </a:lnTo>
                <a:lnTo>
                  <a:pt x="748960" y="19883"/>
                </a:lnTo>
                <a:lnTo>
                  <a:pt x="716925" y="22372"/>
                </a:lnTo>
                <a:lnTo>
                  <a:pt x="686501" y="23109"/>
                </a:lnTo>
                <a:lnTo>
                  <a:pt x="652322" y="23328"/>
                </a:lnTo>
                <a:lnTo>
                  <a:pt x="620440" y="25921"/>
                </a:lnTo>
                <a:lnTo>
                  <a:pt x="588357" y="27512"/>
                </a:lnTo>
                <a:lnTo>
                  <a:pt x="557920" y="27984"/>
                </a:lnTo>
                <a:lnTo>
                  <a:pt x="523736" y="33180"/>
                </a:lnTo>
                <a:lnTo>
                  <a:pt x="488410" y="37342"/>
                </a:lnTo>
                <a:lnTo>
                  <a:pt x="460220" y="40715"/>
                </a:lnTo>
                <a:lnTo>
                  <a:pt x="427643" y="41950"/>
                </a:lnTo>
                <a:lnTo>
                  <a:pt x="393777" y="42367"/>
                </a:lnTo>
                <a:lnTo>
                  <a:pt x="366211" y="45262"/>
                </a:lnTo>
                <a:lnTo>
                  <a:pt x="337935" y="50000"/>
                </a:lnTo>
                <a:lnTo>
                  <a:pt x="309448" y="52815"/>
                </a:lnTo>
                <a:lnTo>
                  <a:pt x="280899" y="58412"/>
                </a:lnTo>
                <a:lnTo>
                  <a:pt x="245337" y="64728"/>
                </a:lnTo>
                <a:lnTo>
                  <a:pt x="216106" y="69248"/>
                </a:lnTo>
                <a:lnTo>
                  <a:pt x="194270" y="71571"/>
                </a:lnTo>
                <a:lnTo>
                  <a:pt x="158913" y="80170"/>
                </a:lnTo>
                <a:lnTo>
                  <a:pt x="129200" y="85868"/>
                </a:lnTo>
                <a:lnTo>
                  <a:pt x="114223" y="94858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273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965200" y="0"/>
            <a:ext cx="7772400" cy="1143000"/>
          </a:xfrm>
        </p:spPr>
        <p:txBody>
          <a:bodyPr/>
          <a:lstStyle/>
          <a:p>
            <a:r>
              <a:rPr lang="en-US" altLang="en-US"/>
              <a:t>Reaction Rates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20700" y="2236349"/>
            <a:ext cx="7289800" cy="19812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800" dirty="0"/>
              <a:t>	Rates of reactions can be determined by monitoring the change in concentration of either reactants or products as a function of time.</a:t>
            </a:r>
          </a:p>
        </p:txBody>
      </p:sp>
      <p:pic>
        <p:nvPicPr>
          <p:cNvPr id="10246" name="Picture 6" descr="14_0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62"/>
          <a:stretch>
            <a:fillRect/>
          </a:stretch>
        </p:blipFill>
        <p:spPr>
          <a:xfrm>
            <a:off x="4838700" y="84454"/>
            <a:ext cx="4305300" cy="2282825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557149"/>
            <a:ext cx="5583238" cy="1377195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676" y="3404870"/>
            <a:ext cx="3200400" cy="33502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6074846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016000" y="-131762"/>
            <a:ext cx="7498080" cy="1143000"/>
          </a:xfrm>
        </p:spPr>
        <p:txBody>
          <a:bodyPr/>
          <a:lstStyle/>
          <a:p>
            <a:r>
              <a:rPr lang="en-US" altLang="en-US" dirty="0"/>
              <a:t>Concentration and Rate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16000" y="1011238"/>
            <a:ext cx="8108188" cy="4724400"/>
          </a:xfrm>
        </p:spPr>
        <p:txBody>
          <a:bodyPr/>
          <a:lstStyle/>
          <a:p>
            <a:r>
              <a:rPr lang="en-US" altLang="en-US" dirty="0"/>
              <a:t>Based on the experimental data, </a:t>
            </a:r>
          </a:p>
          <a:p>
            <a:pPr algn="ctr">
              <a:buFontTx/>
              <a:buNone/>
            </a:pPr>
            <a:r>
              <a:rPr lang="en-US" altLang="en-US" dirty="0"/>
              <a:t>Rate </a:t>
            </a:r>
            <a:r>
              <a:rPr lang="en-US" altLang="en-US" dirty="0">
                <a:sym typeface="Symbol" panose="05050102010706020507" pitchFamily="18" charset="2"/>
              </a:rPr>
              <a:t> [NH</a:t>
            </a:r>
            <a:r>
              <a:rPr lang="en-US" altLang="en-US" baseline="-25000" dirty="0">
                <a:sym typeface="Symbol" panose="05050102010706020507" pitchFamily="18" charset="2"/>
              </a:rPr>
              <a:t>4</a:t>
            </a:r>
            <a:r>
              <a:rPr lang="en-US" altLang="en-US" baseline="30000" dirty="0">
                <a:sym typeface="Symbol" panose="05050102010706020507" pitchFamily="18" charset="2"/>
              </a:rPr>
              <a:t>+</a:t>
            </a:r>
            <a:r>
              <a:rPr lang="en-US" altLang="en-US" dirty="0">
                <a:sym typeface="Symbol" panose="05050102010706020507" pitchFamily="18" charset="2"/>
              </a:rPr>
              <a:t>]</a:t>
            </a:r>
          </a:p>
          <a:p>
            <a:pPr algn="ctr">
              <a:buFontTx/>
              <a:buNone/>
            </a:pPr>
            <a:r>
              <a:rPr lang="en-US" altLang="en-US" dirty="0">
                <a:sym typeface="Symbol" panose="05050102010706020507" pitchFamily="18" charset="2"/>
              </a:rPr>
              <a:t>Rate  [NO</a:t>
            </a:r>
            <a:r>
              <a:rPr lang="en-US" altLang="en-US" baseline="-25000" dirty="0">
                <a:sym typeface="Symbol" panose="05050102010706020507" pitchFamily="18" charset="2"/>
              </a:rPr>
              <a:t>2</a:t>
            </a:r>
            <a:r>
              <a:rPr lang="en-US" altLang="en-US" sz="4400" baseline="30000" dirty="0">
                <a:sym typeface="Symbol" panose="05050102010706020507" pitchFamily="18" charset="2"/>
              </a:rPr>
              <a:t>−</a:t>
            </a:r>
            <a:r>
              <a:rPr lang="en-US" altLang="en-US" dirty="0">
                <a:sym typeface="Symbol" panose="05050102010706020507" pitchFamily="18" charset="2"/>
              </a:rPr>
              <a:t>]</a:t>
            </a:r>
          </a:p>
          <a:p>
            <a:pPr algn="ctr">
              <a:buFontTx/>
              <a:buNone/>
            </a:pPr>
            <a:r>
              <a:rPr lang="en-US" altLang="en-US" dirty="0">
                <a:sym typeface="Symbol" panose="05050102010706020507" pitchFamily="18" charset="2"/>
              </a:rPr>
              <a:t>Rate  [NH</a:t>
            </a:r>
            <a:r>
              <a:rPr lang="en-US" altLang="en-US" baseline="-25000" dirty="0">
                <a:sym typeface="Symbol" panose="05050102010706020507" pitchFamily="18" charset="2"/>
              </a:rPr>
              <a:t>4</a:t>
            </a:r>
            <a:r>
              <a:rPr lang="en-US" altLang="en-US" baseline="30000" dirty="0">
                <a:sym typeface="Symbol" panose="05050102010706020507" pitchFamily="18" charset="2"/>
              </a:rPr>
              <a:t>+</a:t>
            </a:r>
            <a:r>
              <a:rPr lang="en-US" altLang="en-US" dirty="0">
                <a:sym typeface="Symbol" panose="05050102010706020507" pitchFamily="18" charset="2"/>
              </a:rPr>
              <a:t>] [NO</a:t>
            </a:r>
            <a:r>
              <a:rPr lang="en-US" altLang="en-US" baseline="-25000" dirty="0">
                <a:sym typeface="Symbol" panose="05050102010706020507" pitchFamily="18" charset="2"/>
              </a:rPr>
              <a:t>2</a:t>
            </a:r>
            <a:r>
              <a:rPr lang="en-US" altLang="en-US" sz="4400" baseline="30000" dirty="0">
                <a:sym typeface="Symbol" panose="05050102010706020507" pitchFamily="18" charset="2"/>
              </a:rPr>
              <a:t>−</a:t>
            </a:r>
            <a:r>
              <a:rPr lang="en-US" altLang="en-US" dirty="0">
                <a:sym typeface="Symbol" panose="05050102010706020507" pitchFamily="18" charset="2"/>
              </a:rPr>
              <a:t>]</a:t>
            </a:r>
          </a:p>
          <a:p>
            <a:pPr algn="ctr">
              <a:buFontTx/>
              <a:buNone/>
            </a:pPr>
            <a:r>
              <a:rPr lang="en-US" altLang="en-US" dirty="0">
                <a:sym typeface="Symbol" panose="05050102010706020507" pitchFamily="18" charset="2"/>
              </a:rPr>
              <a:t>which, when written as an equation, becomes</a:t>
            </a:r>
          </a:p>
          <a:p>
            <a:pPr algn="ctr"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Rate = </a:t>
            </a:r>
            <a:r>
              <a:rPr lang="en-US" altLang="en-US" b="1" i="1" dirty="0">
                <a:solidFill>
                  <a:srgbClr val="FF0000"/>
                </a:solidFill>
              </a:rPr>
              <a:t>k</a:t>
            </a:r>
            <a:r>
              <a:rPr lang="en-US" altLang="en-US" b="1" dirty="0">
                <a:solidFill>
                  <a:srgbClr val="FF0000"/>
                </a:solidFill>
              </a:rPr>
              <a:t> [NH</a:t>
            </a:r>
            <a:r>
              <a:rPr lang="en-US" altLang="en-US" b="1" baseline="-25000" dirty="0">
                <a:solidFill>
                  <a:srgbClr val="FF0000"/>
                </a:solidFill>
              </a:rPr>
              <a:t>4</a:t>
            </a:r>
            <a:r>
              <a:rPr lang="en-US" altLang="en-US" b="1" baseline="30000" dirty="0">
                <a:solidFill>
                  <a:srgbClr val="FF0000"/>
                </a:solidFill>
              </a:rPr>
              <a:t>+</a:t>
            </a:r>
            <a:r>
              <a:rPr lang="en-US" altLang="en-US" b="1" dirty="0">
                <a:solidFill>
                  <a:srgbClr val="FF0000"/>
                </a:solidFill>
              </a:rPr>
              <a:t>] [NO</a:t>
            </a:r>
            <a:r>
              <a:rPr lang="en-US" altLang="en-US" b="1" baseline="-25000" dirty="0">
                <a:solidFill>
                  <a:srgbClr val="FF0000"/>
                </a:solidFill>
              </a:rPr>
              <a:t>2</a:t>
            </a:r>
            <a:r>
              <a:rPr lang="en-US" altLang="en-US" sz="4400" b="1" baseline="30000" dirty="0">
                <a:solidFill>
                  <a:srgbClr val="FF0000"/>
                </a:solidFill>
              </a:rPr>
              <a:t>−</a:t>
            </a:r>
            <a:r>
              <a:rPr lang="en-US" altLang="en-US" b="1" dirty="0">
                <a:solidFill>
                  <a:srgbClr val="FF0000"/>
                </a:solidFill>
              </a:rPr>
              <a:t>]</a:t>
            </a:r>
          </a:p>
          <a:p>
            <a:r>
              <a:rPr lang="en-US" altLang="en-US" dirty="0"/>
              <a:t>This equation is called the </a:t>
            </a:r>
            <a:r>
              <a:rPr lang="en-US" altLang="en-US" dirty="0">
                <a:solidFill>
                  <a:srgbClr val="00197D"/>
                </a:solidFill>
              </a:rPr>
              <a:t>rate law</a:t>
            </a:r>
            <a:r>
              <a:rPr lang="en-US" altLang="en-US" dirty="0"/>
              <a:t>, and </a:t>
            </a:r>
            <a:r>
              <a:rPr lang="en-US" altLang="en-US" i="1" dirty="0"/>
              <a:t>k</a:t>
            </a:r>
            <a:r>
              <a:rPr lang="en-US" altLang="en-US" dirty="0"/>
              <a:t> is the </a:t>
            </a:r>
            <a:r>
              <a:rPr lang="en-US" altLang="en-US" dirty="0">
                <a:solidFill>
                  <a:srgbClr val="00197D"/>
                </a:solidFill>
              </a:rPr>
              <a:t>rate constant</a:t>
            </a:r>
            <a:r>
              <a:rPr lang="en-US" altLang="en-US" dirty="0"/>
              <a:t>.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1016000" y="2668588"/>
            <a:ext cx="20589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dirty="0">
                <a:solidFill>
                  <a:srgbClr val="C82E32"/>
                </a:solidFill>
              </a:rPr>
              <a:t>Therefore,</a:t>
            </a:r>
          </a:p>
        </p:txBody>
      </p:sp>
      <p:sp>
        <p:nvSpPr>
          <p:cNvPr id="2" name="SMARTInkShape-622">
            <a:extLst>
              <a:ext uri="{FF2B5EF4-FFF2-40B4-BE49-F238E27FC236}">
                <a16:creationId xmlns:a16="http://schemas.microsoft.com/office/drawing/2014/main" id="{E193A1EF-4D16-4E41-842B-35510D3DD49C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419350" y="3833813"/>
            <a:ext cx="7145" cy="1"/>
          </a:xfrm>
          <a:custGeom>
            <a:avLst/>
            <a:gdLst/>
            <a:ahLst/>
            <a:cxnLst/>
            <a:rect l="0" t="0" r="0" b="0"/>
            <a:pathLst>
              <a:path w="7145" h="1">
                <a:moveTo>
                  <a:pt x="0" y="0"/>
                </a:moveTo>
                <a:lnTo>
                  <a:pt x="0" y="0"/>
                </a:lnTo>
                <a:lnTo>
                  <a:pt x="7144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MARTInkShape-623">
            <a:extLst>
              <a:ext uri="{FF2B5EF4-FFF2-40B4-BE49-F238E27FC236}">
                <a16:creationId xmlns:a16="http://schemas.microsoft.com/office/drawing/2014/main" id="{1596DA33-288B-40EC-9F54-FD5C3A04693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419350" y="3686181"/>
            <a:ext cx="5252626" cy="928353"/>
          </a:xfrm>
          <a:custGeom>
            <a:avLst/>
            <a:gdLst/>
            <a:ahLst/>
            <a:cxnLst/>
            <a:rect l="0" t="0" r="0" b="0"/>
            <a:pathLst>
              <a:path w="5252626" h="928353">
                <a:moveTo>
                  <a:pt x="0" y="185732"/>
                </a:moveTo>
                <a:lnTo>
                  <a:pt x="0" y="185732"/>
                </a:lnTo>
                <a:lnTo>
                  <a:pt x="0" y="219829"/>
                </a:lnTo>
                <a:lnTo>
                  <a:pt x="1058" y="229990"/>
                </a:lnTo>
                <a:lnTo>
                  <a:pt x="8201" y="260652"/>
                </a:lnTo>
                <a:lnTo>
                  <a:pt x="9351" y="292167"/>
                </a:lnTo>
                <a:lnTo>
                  <a:pt x="9502" y="327140"/>
                </a:lnTo>
                <a:lnTo>
                  <a:pt x="12050" y="360288"/>
                </a:lnTo>
                <a:lnTo>
                  <a:pt x="14904" y="391015"/>
                </a:lnTo>
                <a:lnTo>
                  <a:pt x="21739" y="419976"/>
                </a:lnTo>
                <a:lnTo>
                  <a:pt x="24069" y="455625"/>
                </a:lnTo>
                <a:lnTo>
                  <a:pt x="27528" y="484675"/>
                </a:lnTo>
                <a:lnTo>
                  <a:pt x="31087" y="505906"/>
                </a:lnTo>
                <a:lnTo>
                  <a:pt x="37706" y="540318"/>
                </a:lnTo>
                <a:lnTo>
                  <a:pt x="42079" y="571446"/>
                </a:lnTo>
                <a:lnTo>
                  <a:pt x="50298" y="603205"/>
                </a:lnTo>
                <a:lnTo>
                  <a:pt x="56444" y="634976"/>
                </a:lnTo>
                <a:lnTo>
                  <a:pt x="64340" y="656588"/>
                </a:lnTo>
                <a:lnTo>
                  <a:pt x="68742" y="676145"/>
                </a:lnTo>
                <a:lnTo>
                  <a:pt x="83028" y="708399"/>
                </a:lnTo>
                <a:lnTo>
                  <a:pt x="87349" y="713127"/>
                </a:lnTo>
                <a:lnTo>
                  <a:pt x="92268" y="717521"/>
                </a:lnTo>
                <a:lnTo>
                  <a:pt x="99070" y="725416"/>
                </a:lnTo>
                <a:lnTo>
                  <a:pt x="110140" y="732400"/>
                </a:lnTo>
                <a:lnTo>
                  <a:pt x="122219" y="744213"/>
                </a:lnTo>
                <a:lnTo>
                  <a:pt x="129523" y="749494"/>
                </a:lnTo>
                <a:lnTo>
                  <a:pt x="135882" y="754322"/>
                </a:lnTo>
                <a:lnTo>
                  <a:pt x="150078" y="760322"/>
                </a:lnTo>
                <a:lnTo>
                  <a:pt x="184835" y="770097"/>
                </a:lnTo>
                <a:lnTo>
                  <a:pt x="219552" y="776815"/>
                </a:lnTo>
                <a:lnTo>
                  <a:pt x="244706" y="783717"/>
                </a:lnTo>
                <a:lnTo>
                  <a:pt x="275739" y="785531"/>
                </a:lnTo>
                <a:lnTo>
                  <a:pt x="309061" y="785770"/>
                </a:lnTo>
                <a:lnTo>
                  <a:pt x="338855" y="789571"/>
                </a:lnTo>
                <a:lnTo>
                  <a:pt x="373255" y="790438"/>
                </a:lnTo>
                <a:lnTo>
                  <a:pt x="393816" y="791588"/>
                </a:lnTo>
                <a:lnTo>
                  <a:pt x="426968" y="798765"/>
                </a:lnTo>
                <a:lnTo>
                  <a:pt x="458811" y="799919"/>
                </a:lnTo>
                <a:lnTo>
                  <a:pt x="493827" y="800600"/>
                </a:lnTo>
                <a:lnTo>
                  <a:pt x="529508" y="804191"/>
                </a:lnTo>
                <a:lnTo>
                  <a:pt x="559522" y="804769"/>
                </a:lnTo>
                <a:lnTo>
                  <a:pt x="592873" y="804845"/>
                </a:lnTo>
                <a:lnTo>
                  <a:pt x="623860" y="802327"/>
                </a:lnTo>
                <a:lnTo>
                  <a:pt x="658424" y="804157"/>
                </a:lnTo>
                <a:lnTo>
                  <a:pt x="693797" y="804764"/>
                </a:lnTo>
                <a:lnTo>
                  <a:pt x="715921" y="805887"/>
                </a:lnTo>
                <a:lnTo>
                  <a:pt x="751614" y="813054"/>
                </a:lnTo>
                <a:lnTo>
                  <a:pt x="785525" y="814120"/>
                </a:lnTo>
                <a:lnTo>
                  <a:pt x="815115" y="814330"/>
                </a:lnTo>
                <a:lnTo>
                  <a:pt x="843753" y="814371"/>
                </a:lnTo>
                <a:lnTo>
                  <a:pt x="876868" y="814380"/>
                </a:lnTo>
                <a:lnTo>
                  <a:pt x="910847" y="814381"/>
                </a:lnTo>
                <a:lnTo>
                  <a:pt x="942920" y="814382"/>
                </a:lnTo>
                <a:lnTo>
                  <a:pt x="976713" y="814382"/>
                </a:lnTo>
                <a:lnTo>
                  <a:pt x="1010827" y="814382"/>
                </a:lnTo>
                <a:lnTo>
                  <a:pt x="1042926" y="814382"/>
                </a:lnTo>
                <a:lnTo>
                  <a:pt x="1077254" y="814911"/>
                </a:lnTo>
                <a:lnTo>
                  <a:pt x="1104646" y="817126"/>
                </a:lnTo>
                <a:lnTo>
                  <a:pt x="1139285" y="815080"/>
                </a:lnTo>
                <a:lnTo>
                  <a:pt x="1171488" y="814519"/>
                </a:lnTo>
                <a:lnTo>
                  <a:pt x="1205836" y="814409"/>
                </a:lnTo>
                <a:lnTo>
                  <a:pt x="1233232" y="814390"/>
                </a:lnTo>
                <a:lnTo>
                  <a:pt x="1267872" y="811561"/>
                </a:lnTo>
                <a:lnTo>
                  <a:pt x="1295710" y="806843"/>
                </a:lnTo>
                <a:lnTo>
                  <a:pt x="1328505" y="805249"/>
                </a:lnTo>
                <a:lnTo>
                  <a:pt x="1362970" y="804405"/>
                </a:lnTo>
                <a:lnTo>
                  <a:pt x="1390386" y="801606"/>
                </a:lnTo>
                <a:lnTo>
                  <a:pt x="1425033" y="800393"/>
                </a:lnTo>
                <a:lnTo>
                  <a:pt x="1452872" y="800182"/>
                </a:lnTo>
                <a:lnTo>
                  <a:pt x="1481229" y="800120"/>
                </a:lnTo>
                <a:lnTo>
                  <a:pt x="1509740" y="800102"/>
                </a:lnTo>
                <a:lnTo>
                  <a:pt x="1538296" y="800096"/>
                </a:lnTo>
                <a:lnTo>
                  <a:pt x="1571333" y="800094"/>
                </a:lnTo>
                <a:lnTo>
                  <a:pt x="1605846" y="800623"/>
                </a:lnTo>
                <a:lnTo>
                  <a:pt x="1633799" y="803367"/>
                </a:lnTo>
                <a:lnTo>
                  <a:pt x="1662190" y="804415"/>
                </a:lnTo>
                <a:lnTo>
                  <a:pt x="1690710" y="805784"/>
                </a:lnTo>
                <a:lnTo>
                  <a:pt x="1719269" y="811364"/>
                </a:lnTo>
                <a:lnTo>
                  <a:pt x="1747840" y="813487"/>
                </a:lnTo>
                <a:lnTo>
                  <a:pt x="1775884" y="814117"/>
                </a:lnTo>
                <a:lnTo>
                  <a:pt x="1810743" y="814329"/>
                </a:lnTo>
                <a:lnTo>
                  <a:pt x="1838619" y="815777"/>
                </a:lnTo>
                <a:lnTo>
                  <a:pt x="1866987" y="818146"/>
                </a:lnTo>
                <a:lnTo>
                  <a:pt x="1895501" y="818848"/>
                </a:lnTo>
                <a:lnTo>
                  <a:pt x="1928524" y="819085"/>
                </a:lnTo>
                <a:lnTo>
                  <a:pt x="1963034" y="819132"/>
                </a:lnTo>
                <a:lnTo>
                  <a:pt x="1990987" y="819141"/>
                </a:lnTo>
                <a:lnTo>
                  <a:pt x="2018848" y="819143"/>
                </a:lnTo>
                <a:lnTo>
                  <a:pt x="2053646" y="819144"/>
                </a:lnTo>
                <a:lnTo>
                  <a:pt x="2081511" y="821966"/>
                </a:lnTo>
                <a:lnTo>
                  <a:pt x="2114315" y="827345"/>
                </a:lnTo>
                <a:lnTo>
                  <a:pt x="2148782" y="828937"/>
                </a:lnTo>
                <a:lnTo>
                  <a:pt x="2176199" y="831865"/>
                </a:lnTo>
                <a:lnTo>
                  <a:pt x="2210845" y="833122"/>
                </a:lnTo>
                <a:lnTo>
                  <a:pt x="2238685" y="833340"/>
                </a:lnTo>
                <a:lnTo>
                  <a:pt x="2267042" y="833404"/>
                </a:lnTo>
                <a:lnTo>
                  <a:pt x="2295552" y="833423"/>
                </a:lnTo>
                <a:lnTo>
                  <a:pt x="2324108" y="833429"/>
                </a:lnTo>
                <a:lnTo>
                  <a:pt x="2357145" y="833431"/>
                </a:lnTo>
                <a:lnTo>
                  <a:pt x="2391658" y="833432"/>
                </a:lnTo>
                <a:lnTo>
                  <a:pt x="2419083" y="833432"/>
                </a:lnTo>
                <a:lnTo>
                  <a:pt x="2453732" y="836254"/>
                </a:lnTo>
                <a:lnTo>
                  <a:pt x="2481572" y="840971"/>
                </a:lnTo>
                <a:lnTo>
                  <a:pt x="2509929" y="842368"/>
                </a:lnTo>
                <a:lnTo>
                  <a:pt x="2538440" y="842782"/>
                </a:lnTo>
                <a:lnTo>
                  <a:pt x="2571462" y="842922"/>
                </a:lnTo>
                <a:lnTo>
                  <a:pt x="2605971" y="842950"/>
                </a:lnTo>
                <a:lnTo>
                  <a:pt x="2633924" y="843484"/>
                </a:lnTo>
                <a:lnTo>
                  <a:pt x="2662315" y="846229"/>
                </a:lnTo>
                <a:lnTo>
                  <a:pt x="2690836" y="847278"/>
                </a:lnTo>
                <a:lnTo>
                  <a:pt x="2719394" y="847588"/>
                </a:lnTo>
                <a:lnTo>
                  <a:pt x="2747965" y="847680"/>
                </a:lnTo>
                <a:lnTo>
                  <a:pt x="2776009" y="847707"/>
                </a:lnTo>
                <a:lnTo>
                  <a:pt x="2810868" y="847717"/>
                </a:lnTo>
                <a:lnTo>
                  <a:pt x="2838744" y="847718"/>
                </a:lnTo>
                <a:lnTo>
                  <a:pt x="2867112" y="847719"/>
                </a:lnTo>
                <a:lnTo>
                  <a:pt x="2895626" y="847719"/>
                </a:lnTo>
                <a:lnTo>
                  <a:pt x="2924183" y="847719"/>
                </a:lnTo>
                <a:lnTo>
                  <a:pt x="2952752" y="847719"/>
                </a:lnTo>
                <a:lnTo>
                  <a:pt x="2981326" y="847719"/>
                </a:lnTo>
                <a:lnTo>
                  <a:pt x="3009900" y="847719"/>
                </a:lnTo>
                <a:lnTo>
                  <a:pt x="3038475" y="847719"/>
                </a:lnTo>
                <a:lnTo>
                  <a:pt x="3067050" y="847719"/>
                </a:lnTo>
                <a:lnTo>
                  <a:pt x="3095625" y="847719"/>
                </a:lnTo>
                <a:lnTo>
                  <a:pt x="3124200" y="847719"/>
                </a:lnTo>
                <a:lnTo>
                  <a:pt x="3152775" y="846308"/>
                </a:lnTo>
                <a:lnTo>
                  <a:pt x="3181350" y="843949"/>
                </a:lnTo>
                <a:lnTo>
                  <a:pt x="3214394" y="843153"/>
                </a:lnTo>
                <a:lnTo>
                  <a:pt x="3248908" y="836449"/>
                </a:lnTo>
                <a:lnTo>
                  <a:pt x="3276333" y="834326"/>
                </a:lnTo>
                <a:lnTo>
                  <a:pt x="3310982" y="833608"/>
                </a:lnTo>
                <a:lnTo>
                  <a:pt x="3338822" y="833484"/>
                </a:lnTo>
                <a:lnTo>
                  <a:pt x="3367179" y="833447"/>
                </a:lnTo>
                <a:lnTo>
                  <a:pt x="3395690" y="832025"/>
                </a:lnTo>
                <a:lnTo>
                  <a:pt x="3424246" y="829664"/>
                </a:lnTo>
                <a:lnTo>
                  <a:pt x="3452815" y="828964"/>
                </a:lnTo>
                <a:lnTo>
                  <a:pt x="3481388" y="828756"/>
                </a:lnTo>
                <a:lnTo>
                  <a:pt x="3509963" y="828695"/>
                </a:lnTo>
                <a:lnTo>
                  <a:pt x="3538538" y="828677"/>
                </a:lnTo>
                <a:lnTo>
                  <a:pt x="3571581" y="828671"/>
                </a:lnTo>
                <a:lnTo>
                  <a:pt x="3607153" y="828669"/>
                </a:lnTo>
                <a:lnTo>
                  <a:pt x="3639537" y="828669"/>
                </a:lnTo>
                <a:lnTo>
                  <a:pt x="3673337" y="828669"/>
                </a:lnTo>
                <a:lnTo>
                  <a:pt x="3700892" y="828669"/>
                </a:lnTo>
                <a:lnTo>
                  <a:pt x="3729165" y="828669"/>
                </a:lnTo>
                <a:lnTo>
                  <a:pt x="3757650" y="828669"/>
                </a:lnTo>
                <a:lnTo>
                  <a:pt x="3786199" y="828669"/>
                </a:lnTo>
                <a:lnTo>
                  <a:pt x="3821762" y="828669"/>
                </a:lnTo>
                <a:lnTo>
                  <a:pt x="3848763" y="828669"/>
                </a:lnTo>
                <a:lnTo>
                  <a:pt x="3876871" y="828669"/>
                </a:lnTo>
                <a:lnTo>
                  <a:pt x="3905308" y="828669"/>
                </a:lnTo>
                <a:lnTo>
                  <a:pt x="3933842" y="828669"/>
                </a:lnTo>
                <a:lnTo>
                  <a:pt x="3962405" y="828669"/>
                </a:lnTo>
                <a:lnTo>
                  <a:pt x="3990977" y="828669"/>
                </a:lnTo>
                <a:lnTo>
                  <a:pt x="4019551" y="828669"/>
                </a:lnTo>
                <a:lnTo>
                  <a:pt x="4048125" y="828669"/>
                </a:lnTo>
                <a:lnTo>
                  <a:pt x="4079679" y="831942"/>
                </a:lnTo>
                <a:lnTo>
                  <a:pt x="4107216" y="832990"/>
                </a:lnTo>
                <a:lnTo>
                  <a:pt x="4139599" y="833301"/>
                </a:lnTo>
                <a:lnTo>
                  <a:pt x="4173400" y="833406"/>
                </a:lnTo>
                <a:lnTo>
                  <a:pt x="4200954" y="833424"/>
                </a:lnTo>
                <a:lnTo>
                  <a:pt x="4229227" y="833429"/>
                </a:lnTo>
                <a:lnTo>
                  <a:pt x="4257713" y="833431"/>
                </a:lnTo>
                <a:lnTo>
                  <a:pt x="4286262" y="833431"/>
                </a:lnTo>
                <a:lnTo>
                  <a:pt x="4321825" y="833432"/>
                </a:lnTo>
                <a:lnTo>
                  <a:pt x="4348825" y="833432"/>
                </a:lnTo>
                <a:lnTo>
                  <a:pt x="4376934" y="833432"/>
                </a:lnTo>
                <a:lnTo>
                  <a:pt x="4408331" y="833432"/>
                </a:lnTo>
                <a:lnTo>
                  <a:pt x="4444009" y="833432"/>
                </a:lnTo>
                <a:lnTo>
                  <a:pt x="4472164" y="833432"/>
                </a:lnTo>
                <a:lnTo>
                  <a:pt x="4507595" y="833432"/>
                </a:lnTo>
                <a:lnTo>
                  <a:pt x="4542815" y="834490"/>
                </a:lnTo>
                <a:lnTo>
                  <a:pt x="4572664" y="840971"/>
                </a:lnTo>
                <a:lnTo>
                  <a:pt x="4606410" y="842564"/>
                </a:lnTo>
                <a:lnTo>
                  <a:pt x="4634230" y="842840"/>
                </a:lnTo>
                <a:lnTo>
                  <a:pt x="4665001" y="847265"/>
                </a:lnTo>
                <a:lnTo>
                  <a:pt x="4697419" y="854959"/>
                </a:lnTo>
                <a:lnTo>
                  <a:pt x="4729183" y="859321"/>
                </a:lnTo>
                <a:lnTo>
                  <a:pt x="4760172" y="868022"/>
                </a:lnTo>
                <a:lnTo>
                  <a:pt x="4793497" y="872249"/>
                </a:lnTo>
                <a:lnTo>
                  <a:pt x="4823304" y="880551"/>
                </a:lnTo>
                <a:lnTo>
                  <a:pt x="4857414" y="889110"/>
                </a:lnTo>
                <a:lnTo>
                  <a:pt x="4887043" y="899032"/>
                </a:lnTo>
                <a:lnTo>
                  <a:pt x="4915689" y="908772"/>
                </a:lnTo>
                <a:lnTo>
                  <a:pt x="4948805" y="917615"/>
                </a:lnTo>
                <a:lnTo>
                  <a:pt x="4979963" y="926182"/>
                </a:lnTo>
                <a:lnTo>
                  <a:pt x="5010369" y="928352"/>
                </a:lnTo>
                <a:lnTo>
                  <a:pt x="5030735" y="927526"/>
                </a:lnTo>
                <a:lnTo>
                  <a:pt x="5062255" y="919501"/>
                </a:lnTo>
                <a:lnTo>
                  <a:pt x="5071937" y="917017"/>
                </a:lnTo>
                <a:lnTo>
                  <a:pt x="5078709" y="912738"/>
                </a:lnTo>
                <a:lnTo>
                  <a:pt x="5113687" y="878949"/>
                </a:lnTo>
                <a:lnTo>
                  <a:pt x="5121254" y="872183"/>
                </a:lnTo>
                <a:lnTo>
                  <a:pt x="5141325" y="838809"/>
                </a:lnTo>
                <a:lnTo>
                  <a:pt x="5156190" y="805342"/>
                </a:lnTo>
                <a:lnTo>
                  <a:pt x="5168167" y="770518"/>
                </a:lnTo>
                <a:lnTo>
                  <a:pt x="5180510" y="740617"/>
                </a:lnTo>
                <a:lnTo>
                  <a:pt x="5192668" y="706223"/>
                </a:lnTo>
                <a:lnTo>
                  <a:pt x="5203150" y="677326"/>
                </a:lnTo>
                <a:lnTo>
                  <a:pt x="5209699" y="663509"/>
                </a:lnTo>
                <a:lnTo>
                  <a:pt x="5216725" y="631670"/>
                </a:lnTo>
                <a:lnTo>
                  <a:pt x="5225462" y="600020"/>
                </a:lnTo>
                <a:lnTo>
                  <a:pt x="5229540" y="570112"/>
                </a:lnTo>
                <a:lnTo>
                  <a:pt x="5236618" y="540451"/>
                </a:lnTo>
                <a:lnTo>
                  <a:pt x="5240857" y="506860"/>
                </a:lnTo>
                <a:lnTo>
                  <a:pt x="5244047" y="472002"/>
                </a:lnTo>
                <a:lnTo>
                  <a:pt x="5250948" y="440814"/>
                </a:lnTo>
                <a:lnTo>
                  <a:pt x="5252625" y="406921"/>
                </a:lnTo>
                <a:lnTo>
                  <a:pt x="5246410" y="372004"/>
                </a:lnTo>
                <a:lnTo>
                  <a:pt x="5244085" y="340805"/>
                </a:lnTo>
                <a:lnTo>
                  <a:pt x="5241097" y="306910"/>
                </a:lnTo>
                <a:lnTo>
                  <a:pt x="5232139" y="271992"/>
                </a:lnTo>
                <a:lnTo>
                  <a:pt x="5223313" y="242203"/>
                </a:lnTo>
                <a:lnTo>
                  <a:pt x="5209008" y="208469"/>
                </a:lnTo>
                <a:lnTo>
                  <a:pt x="5191953" y="178307"/>
                </a:lnTo>
                <a:lnTo>
                  <a:pt x="5182257" y="155780"/>
                </a:lnTo>
                <a:lnTo>
                  <a:pt x="5153947" y="124996"/>
                </a:lnTo>
                <a:lnTo>
                  <a:pt x="5125565" y="92622"/>
                </a:lnTo>
                <a:lnTo>
                  <a:pt x="5094239" y="66951"/>
                </a:lnTo>
                <a:lnTo>
                  <a:pt x="5076164" y="53523"/>
                </a:lnTo>
                <a:lnTo>
                  <a:pt x="5045239" y="42298"/>
                </a:lnTo>
                <a:lnTo>
                  <a:pt x="5015905" y="32575"/>
                </a:lnTo>
                <a:lnTo>
                  <a:pt x="4987376" y="22285"/>
                </a:lnTo>
                <a:lnTo>
                  <a:pt x="4953675" y="13197"/>
                </a:lnTo>
                <a:lnTo>
                  <a:pt x="4923912" y="6424"/>
                </a:lnTo>
                <a:lnTo>
                  <a:pt x="4890575" y="1813"/>
                </a:lnTo>
                <a:lnTo>
                  <a:pt x="4856551" y="353"/>
                </a:lnTo>
                <a:lnTo>
                  <a:pt x="4828820" y="101"/>
                </a:lnTo>
                <a:lnTo>
                  <a:pt x="4800495" y="25"/>
                </a:lnTo>
                <a:lnTo>
                  <a:pt x="4767536" y="0"/>
                </a:lnTo>
                <a:lnTo>
                  <a:pt x="4733038" y="524"/>
                </a:lnTo>
                <a:lnTo>
                  <a:pt x="4705087" y="3267"/>
                </a:lnTo>
                <a:lnTo>
                  <a:pt x="4677226" y="5374"/>
                </a:lnTo>
                <a:lnTo>
                  <a:pt x="4642429" y="12208"/>
                </a:lnTo>
                <a:lnTo>
                  <a:pt x="4614564" y="13667"/>
                </a:lnTo>
                <a:lnTo>
                  <a:pt x="4581761" y="14160"/>
                </a:lnTo>
                <a:lnTo>
                  <a:pt x="4546235" y="17531"/>
                </a:lnTo>
                <a:lnTo>
                  <a:pt x="4512802" y="18596"/>
                </a:lnTo>
                <a:lnTo>
                  <a:pt x="4482317" y="18911"/>
                </a:lnTo>
                <a:lnTo>
                  <a:pt x="4453176" y="19005"/>
                </a:lnTo>
                <a:lnTo>
                  <a:pt x="4423904" y="19032"/>
                </a:lnTo>
                <a:lnTo>
                  <a:pt x="4392536" y="19041"/>
                </a:lnTo>
                <a:lnTo>
                  <a:pt x="4362898" y="19043"/>
                </a:lnTo>
                <a:lnTo>
                  <a:pt x="4332949" y="20102"/>
                </a:lnTo>
                <a:lnTo>
                  <a:pt x="4298793" y="25590"/>
                </a:lnTo>
                <a:lnTo>
                  <a:pt x="4267565" y="27686"/>
                </a:lnTo>
                <a:lnTo>
                  <a:pt x="4234559" y="28307"/>
                </a:lnTo>
                <a:lnTo>
                  <a:pt x="4210536" y="28453"/>
                </a:lnTo>
                <a:lnTo>
                  <a:pt x="4175740" y="28535"/>
                </a:lnTo>
                <a:lnTo>
                  <a:pt x="4151762" y="28554"/>
                </a:lnTo>
                <a:lnTo>
                  <a:pt x="4117285" y="28564"/>
                </a:lnTo>
                <a:lnTo>
                  <a:pt x="4085550" y="28567"/>
                </a:lnTo>
                <a:lnTo>
                  <a:pt x="4051276" y="28569"/>
                </a:lnTo>
                <a:lnTo>
                  <a:pt x="4015721" y="28569"/>
                </a:lnTo>
                <a:lnTo>
                  <a:pt x="3980316" y="28569"/>
                </a:lnTo>
                <a:lnTo>
                  <a:pt x="3956075" y="28569"/>
                </a:lnTo>
                <a:lnTo>
                  <a:pt x="3921074" y="28569"/>
                </a:lnTo>
                <a:lnTo>
                  <a:pt x="3896584" y="28569"/>
                </a:lnTo>
                <a:lnTo>
                  <a:pt x="3861525" y="23512"/>
                </a:lnTo>
                <a:lnTo>
                  <a:pt x="3837486" y="21030"/>
                </a:lnTo>
                <a:lnTo>
                  <a:pt x="3813220" y="19927"/>
                </a:lnTo>
                <a:lnTo>
                  <a:pt x="3778205" y="19306"/>
                </a:lnTo>
                <a:lnTo>
                  <a:pt x="3753712" y="19160"/>
                </a:lnTo>
                <a:lnTo>
                  <a:pt x="3727304" y="19096"/>
                </a:lnTo>
                <a:lnTo>
                  <a:pt x="3700750" y="19067"/>
                </a:lnTo>
                <a:lnTo>
                  <a:pt x="3676602" y="19054"/>
                </a:lnTo>
                <a:lnTo>
                  <a:pt x="3652110" y="19049"/>
                </a:lnTo>
                <a:lnTo>
                  <a:pt x="3627644" y="19046"/>
                </a:lnTo>
                <a:lnTo>
                  <a:pt x="3592515" y="19045"/>
                </a:lnTo>
                <a:lnTo>
                  <a:pt x="3567995" y="19044"/>
                </a:lnTo>
                <a:lnTo>
                  <a:pt x="3541576" y="19044"/>
                </a:lnTo>
                <a:lnTo>
                  <a:pt x="3515017" y="19044"/>
                </a:lnTo>
                <a:lnTo>
                  <a:pt x="3479769" y="19044"/>
                </a:lnTo>
                <a:lnTo>
                  <a:pt x="3447923" y="19044"/>
                </a:lnTo>
                <a:lnTo>
                  <a:pt x="3412676" y="19044"/>
                </a:lnTo>
                <a:lnTo>
                  <a:pt x="3377479" y="19044"/>
                </a:lnTo>
                <a:lnTo>
                  <a:pt x="3351068" y="19044"/>
                </a:lnTo>
                <a:lnTo>
                  <a:pt x="3324866" y="21866"/>
                </a:lnTo>
                <a:lnTo>
                  <a:pt x="3298581" y="25590"/>
                </a:lnTo>
                <a:lnTo>
                  <a:pt x="3271024" y="27245"/>
                </a:lnTo>
                <a:lnTo>
                  <a:pt x="3242901" y="27981"/>
                </a:lnTo>
                <a:lnTo>
                  <a:pt x="3215585" y="28307"/>
                </a:lnTo>
                <a:lnTo>
                  <a:pt x="3179911" y="28491"/>
                </a:lnTo>
                <a:lnTo>
                  <a:pt x="3147939" y="29075"/>
                </a:lnTo>
                <a:lnTo>
                  <a:pt x="3112654" y="31835"/>
                </a:lnTo>
                <a:lnTo>
                  <a:pt x="3077446" y="32888"/>
                </a:lnTo>
                <a:lnTo>
                  <a:pt x="3051033" y="33134"/>
                </a:lnTo>
                <a:lnTo>
                  <a:pt x="3024830" y="33244"/>
                </a:lnTo>
                <a:lnTo>
                  <a:pt x="2998544" y="33293"/>
                </a:lnTo>
                <a:lnTo>
                  <a:pt x="2970986" y="33314"/>
                </a:lnTo>
                <a:lnTo>
                  <a:pt x="2942863" y="33324"/>
                </a:lnTo>
                <a:lnTo>
                  <a:pt x="2915548" y="33328"/>
                </a:lnTo>
                <a:lnTo>
                  <a:pt x="2891060" y="33330"/>
                </a:lnTo>
                <a:lnTo>
                  <a:pt x="2866418" y="33331"/>
                </a:lnTo>
                <a:lnTo>
                  <a:pt x="2841885" y="34390"/>
                </a:lnTo>
                <a:lnTo>
                  <a:pt x="2806718" y="39877"/>
                </a:lnTo>
                <a:lnTo>
                  <a:pt x="2782190" y="41533"/>
                </a:lnTo>
                <a:lnTo>
                  <a:pt x="2747109" y="42464"/>
                </a:lnTo>
                <a:lnTo>
                  <a:pt x="2721654" y="42682"/>
                </a:lnTo>
                <a:lnTo>
                  <a:pt x="2694995" y="42779"/>
                </a:lnTo>
                <a:lnTo>
                  <a:pt x="2669036" y="42822"/>
                </a:lnTo>
                <a:lnTo>
                  <a:pt x="2641976" y="42841"/>
                </a:lnTo>
                <a:lnTo>
                  <a:pt x="2615132" y="43379"/>
                </a:lnTo>
                <a:lnTo>
                  <a:pt x="2590855" y="45382"/>
                </a:lnTo>
                <a:lnTo>
                  <a:pt x="2564895" y="46624"/>
                </a:lnTo>
                <a:lnTo>
                  <a:pt x="2538012" y="47177"/>
                </a:lnTo>
                <a:lnTo>
                  <a:pt x="2511952" y="47423"/>
                </a:lnTo>
                <a:lnTo>
                  <a:pt x="2487671" y="47532"/>
                </a:lnTo>
                <a:lnTo>
                  <a:pt x="2464002" y="47580"/>
                </a:lnTo>
                <a:lnTo>
                  <a:pt x="2439372" y="47602"/>
                </a:lnTo>
                <a:lnTo>
                  <a:pt x="2412903" y="47611"/>
                </a:lnTo>
                <a:lnTo>
                  <a:pt x="2386322" y="48674"/>
                </a:lnTo>
                <a:lnTo>
                  <a:pt x="2362161" y="52674"/>
                </a:lnTo>
                <a:lnTo>
                  <a:pt x="2337665" y="55157"/>
                </a:lnTo>
                <a:lnTo>
                  <a:pt x="2312137" y="56261"/>
                </a:lnTo>
                <a:lnTo>
                  <a:pt x="2284917" y="56751"/>
                </a:lnTo>
                <a:lnTo>
                  <a:pt x="2259766" y="56970"/>
                </a:lnTo>
                <a:lnTo>
                  <a:pt x="2235711" y="57066"/>
                </a:lnTo>
                <a:lnTo>
                  <a:pt x="2210909" y="57110"/>
                </a:lnTo>
                <a:lnTo>
                  <a:pt x="2175674" y="57134"/>
                </a:lnTo>
                <a:lnTo>
                  <a:pt x="2151594" y="57139"/>
                </a:lnTo>
                <a:lnTo>
                  <a:pt x="2127310" y="57142"/>
                </a:lnTo>
                <a:lnTo>
                  <a:pt x="2092284" y="57143"/>
                </a:lnTo>
                <a:lnTo>
                  <a:pt x="2067789" y="57144"/>
                </a:lnTo>
                <a:lnTo>
                  <a:pt x="2032726" y="57144"/>
                </a:lnTo>
                <a:lnTo>
                  <a:pt x="2008687" y="57144"/>
                </a:lnTo>
                <a:lnTo>
                  <a:pt x="1974175" y="54322"/>
                </a:lnTo>
                <a:lnTo>
                  <a:pt x="1942429" y="49605"/>
                </a:lnTo>
                <a:lnTo>
                  <a:pt x="1908153" y="48207"/>
                </a:lnTo>
                <a:lnTo>
                  <a:pt x="1874008" y="47793"/>
                </a:lnTo>
                <a:lnTo>
                  <a:pt x="1842371" y="47671"/>
                </a:lnTo>
                <a:lnTo>
                  <a:pt x="1808127" y="47634"/>
                </a:lnTo>
                <a:lnTo>
                  <a:pt x="1773991" y="47624"/>
                </a:lnTo>
                <a:lnTo>
                  <a:pt x="1742358" y="47621"/>
                </a:lnTo>
                <a:lnTo>
                  <a:pt x="1708114" y="47619"/>
                </a:lnTo>
                <a:lnTo>
                  <a:pt x="1672568" y="47619"/>
                </a:lnTo>
                <a:lnTo>
                  <a:pt x="1637164" y="47619"/>
                </a:lnTo>
                <a:lnTo>
                  <a:pt x="1602686" y="47619"/>
                </a:lnTo>
                <a:lnTo>
                  <a:pt x="1570951" y="47619"/>
                </a:lnTo>
                <a:lnTo>
                  <a:pt x="1536677" y="47619"/>
                </a:lnTo>
                <a:lnTo>
                  <a:pt x="1502532" y="50441"/>
                </a:lnTo>
                <a:lnTo>
                  <a:pt x="1470896" y="55158"/>
                </a:lnTo>
                <a:lnTo>
                  <a:pt x="1436652" y="56556"/>
                </a:lnTo>
                <a:lnTo>
                  <a:pt x="1401105" y="56970"/>
                </a:lnTo>
                <a:lnTo>
                  <a:pt x="1368524" y="57092"/>
                </a:lnTo>
                <a:lnTo>
                  <a:pt x="1335940" y="57129"/>
                </a:lnTo>
                <a:lnTo>
                  <a:pt x="1300885" y="58551"/>
                </a:lnTo>
                <a:lnTo>
                  <a:pt x="1265628" y="60912"/>
                </a:lnTo>
                <a:lnTo>
                  <a:pt x="1231193" y="61612"/>
                </a:lnTo>
                <a:lnTo>
                  <a:pt x="1199470" y="61819"/>
                </a:lnTo>
                <a:lnTo>
                  <a:pt x="1165200" y="61881"/>
                </a:lnTo>
                <a:lnTo>
                  <a:pt x="1129646" y="61899"/>
                </a:lnTo>
                <a:lnTo>
                  <a:pt x="1094241" y="61904"/>
                </a:lnTo>
                <a:lnTo>
                  <a:pt x="1070000" y="61905"/>
                </a:lnTo>
                <a:lnTo>
                  <a:pt x="1034999" y="61906"/>
                </a:lnTo>
                <a:lnTo>
                  <a:pt x="1010509" y="61906"/>
                </a:lnTo>
                <a:lnTo>
                  <a:pt x="975450" y="61907"/>
                </a:lnTo>
                <a:lnTo>
                  <a:pt x="951411" y="60495"/>
                </a:lnTo>
                <a:lnTo>
                  <a:pt x="927145" y="58633"/>
                </a:lnTo>
                <a:lnTo>
                  <a:pt x="892130" y="57585"/>
                </a:lnTo>
                <a:lnTo>
                  <a:pt x="867637" y="57340"/>
                </a:lnTo>
                <a:lnTo>
                  <a:pt x="841229" y="57231"/>
                </a:lnTo>
                <a:lnTo>
                  <a:pt x="814675" y="57183"/>
                </a:lnTo>
                <a:lnTo>
                  <a:pt x="790527" y="57161"/>
                </a:lnTo>
                <a:lnTo>
                  <a:pt x="764624" y="58563"/>
                </a:lnTo>
                <a:lnTo>
                  <a:pt x="737766" y="60421"/>
                </a:lnTo>
                <a:lnTo>
                  <a:pt x="711718" y="61246"/>
                </a:lnTo>
                <a:lnTo>
                  <a:pt x="687442" y="61613"/>
                </a:lnTo>
                <a:lnTo>
                  <a:pt x="663246" y="61776"/>
                </a:lnTo>
                <a:lnTo>
                  <a:pt x="636618" y="61849"/>
                </a:lnTo>
                <a:lnTo>
                  <a:pt x="610319" y="64703"/>
                </a:lnTo>
                <a:lnTo>
                  <a:pt x="583991" y="68441"/>
                </a:lnTo>
                <a:lnTo>
                  <a:pt x="556414" y="70103"/>
                </a:lnTo>
                <a:lnTo>
                  <a:pt x="531105" y="72252"/>
                </a:lnTo>
                <a:lnTo>
                  <a:pt x="506980" y="74442"/>
                </a:lnTo>
                <a:lnTo>
                  <a:pt x="482147" y="75415"/>
                </a:lnTo>
                <a:lnTo>
                  <a:pt x="446894" y="81020"/>
                </a:lnTo>
                <a:lnTo>
                  <a:pt x="422810" y="83630"/>
                </a:lnTo>
                <a:lnTo>
                  <a:pt x="398524" y="85320"/>
                </a:lnTo>
                <a:lnTo>
                  <a:pt x="364555" y="89775"/>
                </a:lnTo>
                <a:lnTo>
                  <a:pt x="334147" y="97034"/>
                </a:lnTo>
                <a:lnTo>
                  <a:pt x="303970" y="102242"/>
                </a:lnTo>
                <a:lnTo>
                  <a:pt x="269747" y="104020"/>
                </a:lnTo>
                <a:lnTo>
                  <a:pt x="240086" y="105605"/>
                </a:lnTo>
                <a:lnTo>
                  <a:pt x="209153" y="112264"/>
                </a:lnTo>
                <a:lnTo>
                  <a:pt x="191264" y="115104"/>
                </a:lnTo>
                <a:lnTo>
                  <a:pt x="180975" y="119057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99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  <p:bldP spid="2560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1108" y="1447800"/>
            <a:ext cx="8152892" cy="4800600"/>
          </a:xfrm>
        </p:spPr>
        <p:txBody>
          <a:bodyPr/>
          <a:lstStyle/>
          <a:p>
            <a:r>
              <a:rPr lang="en-US" dirty="0"/>
              <a:t>rate = </a:t>
            </a:r>
            <a:r>
              <a:rPr lang="en-US" i="1" dirty="0"/>
              <a:t>k</a:t>
            </a:r>
            <a:r>
              <a:rPr lang="en-US" dirty="0"/>
              <a:t> [NH</a:t>
            </a:r>
            <a:r>
              <a:rPr lang="en-US" baseline="-25000" dirty="0"/>
              <a:t>4</a:t>
            </a:r>
            <a:r>
              <a:rPr lang="en-US" baseline="30000" dirty="0"/>
              <a:t>+</a:t>
            </a:r>
            <a:r>
              <a:rPr lang="en-US" dirty="0"/>
              <a:t>] [NO</a:t>
            </a:r>
            <a:r>
              <a:rPr lang="en-US" baseline="-25000" dirty="0"/>
              <a:t>2</a:t>
            </a:r>
            <a:r>
              <a:rPr lang="en-US" baseline="30000" dirty="0"/>
              <a:t>–</a:t>
            </a:r>
            <a:r>
              <a:rPr lang="en-US" dirty="0"/>
              <a:t>]</a:t>
            </a:r>
          </a:p>
          <a:p>
            <a:r>
              <a:rPr lang="en-US" dirty="0"/>
              <a:t>Using the data from experiment 1, </a:t>
            </a:r>
          </a:p>
          <a:p>
            <a:r>
              <a:rPr lang="en-US" dirty="0"/>
              <a:t>5.4 x 10</a:t>
            </a:r>
            <a:r>
              <a:rPr lang="en-US" baseline="30000" dirty="0"/>
              <a:t>-7</a:t>
            </a:r>
            <a:r>
              <a:rPr lang="en-US" dirty="0"/>
              <a:t> </a:t>
            </a:r>
            <a:r>
              <a:rPr lang="en-US" i="1" dirty="0"/>
              <a:t>M</a:t>
            </a:r>
            <a:r>
              <a:rPr lang="en-US" dirty="0"/>
              <a:t>/s = (</a:t>
            </a:r>
            <a:r>
              <a:rPr lang="en-US" i="1" dirty="0"/>
              <a:t>k</a:t>
            </a:r>
            <a:r>
              <a:rPr lang="en-US" dirty="0"/>
              <a:t>)(0.0100 </a:t>
            </a:r>
            <a:r>
              <a:rPr lang="en-US" i="1" dirty="0"/>
              <a:t>M</a:t>
            </a:r>
            <a:r>
              <a:rPr lang="en-US" dirty="0"/>
              <a:t>)(0.200 </a:t>
            </a:r>
            <a:r>
              <a:rPr lang="en-US" i="1" dirty="0"/>
              <a:t>M</a:t>
            </a:r>
            <a:r>
              <a:rPr lang="en-US" dirty="0"/>
              <a:t>)</a:t>
            </a:r>
          </a:p>
          <a:p>
            <a:r>
              <a:rPr lang="en-US" b="1" i="1" dirty="0">
                <a:solidFill>
                  <a:srgbClr val="FF0000"/>
                </a:solidFill>
              </a:rPr>
              <a:t>k</a:t>
            </a:r>
            <a:r>
              <a:rPr lang="en-US" b="1" dirty="0">
                <a:solidFill>
                  <a:srgbClr val="FF0000"/>
                </a:solidFill>
              </a:rPr>
              <a:t> = 2.7 x 10</a:t>
            </a:r>
            <a:r>
              <a:rPr lang="en-US" b="1" baseline="30000" dirty="0">
                <a:solidFill>
                  <a:srgbClr val="FF0000"/>
                </a:solidFill>
              </a:rPr>
              <a:t>-4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i="1" dirty="0">
                <a:solidFill>
                  <a:srgbClr val="FF0000"/>
                </a:solidFill>
              </a:rPr>
              <a:t>M</a:t>
            </a:r>
            <a:r>
              <a:rPr lang="en-US" b="1" baseline="30000" dirty="0">
                <a:solidFill>
                  <a:srgbClr val="FF0000"/>
                </a:solidFill>
              </a:rPr>
              <a:t>-1 </a:t>
            </a:r>
            <a:r>
              <a:rPr lang="en-US" b="1" dirty="0">
                <a:solidFill>
                  <a:srgbClr val="FF0000"/>
                </a:solidFill>
              </a:rPr>
              <a:t>s</a:t>
            </a:r>
            <a:r>
              <a:rPr lang="en-US" b="1" baseline="30000" dirty="0">
                <a:solidFill>
                  <a:srgbClr val="FF0000"/>
                </a:solidFill>
              </a:rPr>
              <a:t>-1</a:t>
            </a:r>
          </a:p>
          <a:p>
            <a:r>
              <a:rPr lang="en-US" dirty="0"/>
              <a:t>(units for k have to cancel out with M</a:t>
            </a:r>
            <a:r>
              <a:rPr lang="en-US" baseline="30000" dirty="0"/>
              <a:t>2</a:t>
            </a:r>
            <a:r>
              <a:rPr lang="en-US" dirty="0"/>
              <a:t> so that you’re left with M/sec, the unit for rate)</a:t>
            </a:r>
          </a:p>
          <a:p>
            <a:endParaRPr lang="en-US" b="1" baseline="30000" dirty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>
            <a:off x="0" y="244476"/>
            <a:ext cx="9144000" cy="815447"/>
          </a:xfrm>
          <a:prstGeom prst="rect">
            <a:avLst/>
          </a:prstGeom>
        </p:spPr>
      </p:pic>
      <p:sp>
        <p:nvSpPr>
          <p:cNvPr id="46" name="SMARTInkShape-624">
            <a:extLst>
              <a:ext uri="{FF2B5EF4-FFF2-40B4-BE49-F238E27FC236}">
                <a16:creationId xmlns:a16="http://schemas.microsoft.com/office/drawing/2014/main" id="{AD09D22A-F94B-4AA1-9A97-08E1EE17FA6D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5133975" y="3200400"/>
            <a:ext cx="195260" cy="690564"/>
          </a:xfrm>
          <a:custGeom>
            <a:avLst/>
            <a:gdLst/>
            <a:ahLst/>
            <a:cxnLst/>
            <a:rect l="0" t="0" r="0" b="0"/>
            <a:pathLst>
              <a:path w="195260" h="690564">
                <a:moveTo>
                  <a:pt x="0" y="0"/>
                </a:moveTo>
                <a:lnTo>
                  <a:pt x="0" y="0"/>
                </a:lnTo>
                <a:lnTo>
                  <a:pt x="5057" y="0"/>
                </a:lnTo>
                <a:lnTo>
                  <a:pt x="8950" y="1411"/>
                </a:lnTo>
                <a:lnTo>
                  <a:pt x="13233" y="4101"/>
                </a:lnTo>
                <a:lnTo>
                  <a:pt x="24924" y="4704"/>
                </a:lnTo>
                <a:lnTo>
                  <a:pt x="29775" y="7559"/>
                </a:lnTo>
                <a:lnTo>
                  <a:pt x="34929" y="11297"/>
                </a:lnTo>
                <a:lnTo>
                  <a:pt x="50230" y="17298"/>
                </a:lnTo>
                <a:lnTo>
                  <a:pt x="58308" y="18271"/>
                </a:lnTo>
                <a:lnTo>
                  <a:pt x="61626" y="19589"/>
                </a:lnTo>
                <a:lnTo>
                  <a:pt x="77582" y="31978"/>
                </a:lnTo>
                <a:lnTo>
                  <a:pt x="83077" y="39696"/>
                </a:lnTo>
                <a:lnTo>
                  <a:pt x="85999" y="46099"/>
                </a:lnTo>
                <a:lnTo>
                  <a:pt x="93109" y="56064"/>
                </a:lnTo>
                <a:lnTo>
                  <a:pt x="94299" y="60372"/>
                </a:lnTo>
                <a:lnTo>
                  <a:pt x="95239" y="94147"/>
                </a:lnTo>
                <a:lnTo>
                  <a:pt x="95250" y="129376"/>
                </a:lnTo>
                <a:lnTo>
                  <a:pt x="83589" y="162732"/>
                </a:lnTo>
                <a:lnTo>
                  <a:pt x="80423" y="174588"/>
                </a:lnTo>
                <a:lnTo>
                  <a:pt x="73526" y="189709"/>
                </a:lnTo>
                <a:lnTo>
                  <a:pt x="71837" y="195969"/>
                </a:lnTo>
                <a:lnTo>
                  <a:pt x="62403" y="211106"/>
                </a:lnTo>
                <a:lnTo>
                  <a:pt x="41221" y="231582"/>
                </a:lnTo>
                <a:lnTo>
                  <a:pt x="39025" y="239597"/>
                </a:lnTo>
                <a:lnTo>
                  <a:pt x="38103" y="274828"/>
                </a:lnTo>
                <a:lnTo>
                  <a:pt x="38100" y="286832"/>
                </a:lnTo>
                <a:lnTo>
                  <a:pt x="42201" y="298390"/>
                </a:lnTo>
                <a:lnTo>
                  <a:pt x="47723" y="302078"/>
                </a:lnTo>
                <a:lnTo>
                  <a:pt x="55798" y="305321"/>
                </a:lnTo>
                <a:lnTo>
                  <a:pt x="65624" y="312233"/>
                </a:lnTo>
                <a:lnTo>
                  <a:pt x="69912" y="313395"/>
                </a:lnTo>
                <a:lnTo>
                  <a:pt x="104487" y="314847"/>
                </a:lnTo>
                <a:lnTo>
                  <a:pt x="116438" y="318093"/>
                </a:lnTo>
                <a:lnTo>
                  <a:pt x="150626" y="319062"/>
                </a:lnTo>
                <a:lnTo>
                  <a:pt x="186073" y="319088"/>
                </a:lnTo>
                <a:lnTo>
                  <a:pt x="195252" y="319088"/>
                </a:lnTo>
                <a:lnTo>
                  <a:pt x="195259" y="324144"/>
                </a:lnTo>
                <a:lnTo>
                  <a:pt x="194202" y="325634"/>
                </a:lnTo>
                <a:lnTo>
                  <a:pt x="192439" y="326627"/>
                </a:lnTo>
                <a:lnTo>
                  <a:pt x="184915" y="328438"/>
                </a:lnTo>
                <a:lnTo>
                  <a:pt x="181753" y="328578"/>
                </a:lnTo>
                <a:lnTo>
                  <a:pt x="167762" y="333178"/>
                </a:lnTo>
                <a:lnTo>
                  <a:pt x="161950" y="333316"/>
                </a:lnTo>
                <a:lnTo>
                  <a:pt x="159825" y="334394"/>
                </a:lnTo>
                <a:lnTo>
                  <a:pt x="150059" y="343720"/>
                </a:lnTo>
                <a:lnTo>
                  <a:pt x="143592" y="346494"/>
                </a:lnTo>
                <a:lnTo>
                  <a:pt x="141766" y="346884"/>
                </a:lnTo>
                <a:lnTo>
                  <a:pt x="119865" y="360590"/>
                </a:lnTo>
                <a:lnTo>
                  <a:pt x="102389" y="384677"/>
                </a:lnTo>
                <a:lnTo>
                  <a:pt x="101597" y="386626"/>
                </a:lnTo>
                <a:lnTo>
                  <a:pt x="100540" y="387926"/>
                </a:lnTo>
                <a:lnTo>
                  <a:pt x="97954" y="389370"/>
                </a:lnTo>
                <a:lnTo>
                  <a:pt x="97053" y="390813"/>
                </a:lnTo>
                <a:lnTo>
                  <a:pt x="95606" y="399323"/>
                </a:lnTo>
                <a:lnTo>
                  <a:pt x="95252" y="416445"/>
                </a:lnTo>
                <a:lnTo>
                  <a:pt x="95781" y="417330"/>
                </a:lnTo>
                <a:lnTo>
                  <a:pt x="96662" y="417920"/>
                </a:lnTo>
                <a:lnTo>
                  <a:pt x="97779" y="418314"/>
                </a:lnTo>
                <a:lnTo>
                  <a:pt x="98523" y="419634"/>
                </a:lnTo>
                <a:lnTo>
                  <a:pt x="99351" y="423923"/>
                </a:lnTo>
                <a:lnTo>
                  <a:pt x="100630" y="426020"/>
                </a:lnTo>
                <a:lnTo>
                  <a:pt x="104873" y="429760"/>
                </a:lnTo>
                <a:lnTo>
                  <a:pt x="108876" y="431775"/>
                </a:lnTo>
                <a:lnTo>
                  <a:pt x="110684" y="432313"/>
                </a:lnTo>
                <a:lnTo>
                  <a:pt x="111889" y="433729"/>
                </a:lnTo>
                <a:lnTo>
                  <a:pt x="113586" y="440250"/>
                </a:lnTo>
                <a:lnTo>
                  <a:pt x="113983" y="444022"/>
                </a:lnTo>
                <a:lnTo>
                  <a:pt x="115147" y="445240"/>
                </a:lnTo>
                <a:lnTo>
                  <a:pt x="119262" y="446593"/>
                </a:lnTo>
                <a:lnTo>
                  <a:pt x="120783" y="448012"/>
                </a:lnTo>
                <a:lnTo>
                  <a:pt x="125953" y="458309"/>
                </a:lnTo>
                <a:lnTo>
                  <a:pt x="135779" y="470431"/>
                </a:lnTo>
                <a:lnTo>
                  <a:pt x="140180" y="480157"/>
                </a:lnTo>
                <a:lnTo>
                  <a:pt x="144499" y="484689"/>
                </a:lnTo>
                <a:lnTo>
                  <a:pt x="147133" y="486639"/>
                </a:lnTo>
                <a:lnTo>
                  <a:pt x="150059" y="491627"/>
                </a:lnTo>
                <a:lnTo>
                  <a:pt x="151938" y="505981"/>
                </a:lnTo>
                <a:lnTo>
                  <a:pt x="153793" y="532623"/>
                </a:lnTo>
                <a:lnTo>
                  <a:pt x="156497" y="543418"/>
                </a:lnTo>
                <a:lnTo>
                  <a:pt x="158090" y="557721"/>
                </a:lnTo>
                <a:lnTo>
                  <a:pt x="165346" y="572005"/>
                </a:lnTo>
                <a:lnTo>
                  <a:pt x="163269" y="578603"/>
                </a:lnTo>
                <a:lnTo>
                  <a:pt x="159877" y="586828"/>
                </a:lnTo>
                <a:lnTo>
                  <a:pt x="152741" y="620012"/>
                </a:lnTo>
                <a:lnTo>
                  <a:pt x="152467" y="629472"/>
                </a:lnTo>
                <a:lnTo>
                  <a:pt x="140741" y="657739"/>
                </a:lnTo>
                <a:lnTo>
                  <a:pt x="131557" y="667694"/>
                </a:lnTo>
                <a:lnTo>
                  <a:pt x="119891" y="673538"/>
                </a:lnTo>
                <a:lnTo>
                  <a:pt x="118028" y="675509"/>
                </a:lnTo>
                <a:lnTo>
                  <a:pt x="115957" y="680520"/>
                </a:lnTo>
                <a:lnTo>
                  <a:pt x="110803" y="684865"/>
                </a:lnTo>
                <a:lnTo>
                  <a:pt x="101798" y="688874"/>
                </a:lnTo>
                <a:lnTo>
                  <a:pt x="86875" y="690414"/>
                </a:lnTo>
                <a:lnTo>
                  <a:pt x="51290" y="690563"/>
                </a:lnTo>
                <a:lnTo>
                  <a:pt x="38100" y="690563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3" name="SMARTInkShape-Group219">
            <a:extLst>
              <a:ext uri="{FF2B5EF4-FFF2-40B4-BE49-F238E27FC236}">
                <a16:creationId xmlns:a16="http://schemas.microsoft.com/office/drawing/2014/main" id="{00744349-3B85-448C-A1B2-384A6B00A0D0}"/>
              </a:ext>
            </a:extLst>
          </p:cNvPr>
          <p:cNvGrpSpPr/>
          <p:nvPr/>
        </p:nvGrpSpPr>
        <p:grpSpPr>
          <a:xfrm>
            <a:off x="5500688" y="3143446"/>
            <a:ext cx="733426" cy="757043"/>
            <a:chOff x="5500688" y="3143446"/>
            <a:chExt cx="733426" cy="757043"/>
          </a:xfrm>
        </p:grpSpPr>
        <p:sp>
          <p:nvSpPr>
            <p:cNvPr id="47" name="SMARTInkShape-625">
              <a:extLst>
                <a:ext uri="{FF2B5EF4-FFF2-40B4-BE49-F238E27FC236}">
                  <a16:creationId xmlns:a16="http://schemas.microsoft.com/office/drawing/2014/main" id="{E745027F-DDDC-4FA2-9F01-A4CD85F26721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5500688" y="3448050"/>
              <a:ext cx="733426" cy="28576"/>
            </a:xfrm>
            <a:custGeom>
              <a:avLst/>
              <a:gdLst/>
              <a:ahLst/>
              <a:cxnLst/>
              <a:rect l="0" t="0" r="0" b="0"/>
              <a:pathLst>
                <a:path w="733426" h="28576">
                  <a:moveTo>
                    <a:pt x="0" y="0"/>
                  </a:moveTo>
                  <a:lnTo>
                    <a:pt x="0" y="0"/>
                  </a:lnTo>
                  <a:lnTo>
                    <a:pt x="2528" y="0"/>
                  </a:lnTo>
                  <a:lnTo>
                    <a:pt x="3273" y="1058"/>
                  </a:lnTo>
                  <a:lnTo>
                    <a:pt x="4100" y="5057"/>
                  </a:lnTo>
                  <a:lnTo>
                    <a:pt x="5379" y="6546"/>
                  </a:lnTo>
                  <a:lnTo>
                    <a:pt x="12905" y="9133"/>
                  </a:lnTo>
                  <a:lnTo>
                    <a:pt x="44610" y="9523"/>
                  </a:lnTo>
                  <a:lnTo>
                    <a:pt x="77284" y="9525"/>
                  </a:lnTo>
                  <a:lnTo>
                    <a:pt x="83384" y="10936"/>
                  </a:lnTo>
                  <a:lnTo>
                    <a:pt x="88918" y="12798"/>
                  </a:lnTo>
                  <a:lnTo>
                    <a:pt x="124349" y="14249"/>
                  </a:lnTo>
                  <a:lnTo>
                    <a:pt x="158058" y="14286"/>
                  </a:lnTo>
                  <a:lnTo>
                    <a:pt x="190552" y="14288"/>
                  </a:lnTo>
                  <a:lnTo>
                    <a:pt x="223840" y="14288"/>
                  </a:lnTo>
                  <a:lnTo>
                    <a:pt x="257175" y="14288"/>
                  </a:lnTo>
                  <a:lnTo>
                    <a:pt x="271462" y="15346"/>
                  </a:lnTo>
                  <a:lnTo>
                    <a:pt x="295275" y="22489"/>
                  </a:lnTo>
                  <a:lnTo>
                    <a:pt x="328612" y="23735"/>
                  </a:lnTo>
                  <a:lnTo>
                    <a:pt x="361950" y="23808"/>
                  </a:lnTo>
                  <a:lnTo>
                    <a:pt x="395287" y="23812"/>
                  </a:lnTo>
                  <a:lnTo>
                    <a:pt x="429683" y="23813"/>
                  </a:lnTo>
                  <a:lnTo>
                    <a:pt x="460638" y="23813"/>
                  </a:lnTo>
                  <a:lnTo>
                    <a:pt x="495222" y="23813"/>
                  </a:lnTo>
                  <a:lnTo>
                    <a:pt x="528632" y="23813"/>
                  </a:lnTo>
                  <a:lnTo>
                    <a:pt x="561975" y="23813"/>
                  </a:lnTo>
                  <a:lnTo>
                    <a:pt x="597252" y="23813"/>
                  </a:lnTo>
                  <a:lnTo>
                    <a:pt x="632175" y="23813"/>
                  </a:lnTo>
                  <a:lnTo>
                    <a:pt x="665829" y="23813"/>
                  </a:lnTo>
                  <a:lnTo>
                    <a:pt x="700573" y="23813"/>
                  </a:lnTo>
                  <a:lnTo>
                    <a:pt x="730591" y="23813"/>
                  </a:lnTo>
                  <a:lnTo>
                    <a:pt x="731535" y="24342"/>
                  </a:lnTo>
                  <a:lnTo>
                    <a:pt x="732165" y="25224"/>
                  </a:lnTo>
                  <a:lnTo>
                    <a:pt x="733425" y="285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626">
              <a:extLst>
                <a:ext uri="{FF2B5EF4-FFF2-40B4-BE49-F238E27FC236}">
                  <a16:creationId xmlns:a16="http://schemas.microsoft.com/office/drawing/2014/main" id="{77FF0FF4-D467-46DE-A21E-F1CC42CA8614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5514980" y="3571875"/>
              <a:ext cx="190496" cy="328614"/>
            </a:xfrm>
            <a:custGeom>
              <a:avLst/>
              <a:gdLst/>
              <a:ahLst/>
              <a:cxnLst/>
              <a:rect l="0" t="0" r="0" b="0"/>
              <a:pathLst>
                <a:path w="190496" h="328614">
                  <a:moveTo>
                    <a:pt x="4758" y="0"/>
                  </a:moveTo>
                  <a:lnTo>
                    <a:pt x="4758" y="0"/>
                  </a:lnTo>
                  <a:lnTo>
                    <a:pt x="2229" y="0"/>
                  </a:lnTo>
                  <a:lnTo>
                    <a:pt x="1485" y="529"/>
                  </a:lnTo>
                  <a:lnTo>
                    <a:pt x="988" y="1411"/>
                  </a:lnTo>
                  <a:lnTo>
                    <a:pt x="289" y="6592"/>
                  </a:lnTo>
                  <a:lnTo>
                    <a:pt x="0" y="38607"/>
                  </a:lnTo>
                  <a:lnTo>
                    <a:pt x="1407" y="61979"/>
                  </a:lnTo>
                  <a:lnTo>
                    <a:pt x="4463" y="95210"/>
                  </a:lnTo>
                  <a:lnTo>
                    <a:pt x="5777" y="114922"/>
                  </a:lnTo>
                  <a:lnTo>
                    <a:pt x="16417" y="148324"/>
                  </a:lnTo>
                  <a:lnTo>
                    <a:pt x="18266" y="154544"/>
                  </a:lnTo>
                  <a:lnTo>
                    <a:pt x="21521" y="157410"/>
                  </a:lnTo>
                  <a:lnTo>
                    <a:pt x="25967" y="160977"/>
                  </a:lnTo>
                  <a:lnTo>
                    <a:pt x="29706" y="166089"/>
                  </a:lnTo>
                  <a:lnTo>
                    <a:pt x="31973" y="167877"/>
                  </a:lnTo>
                  <a:lnTo>
                    <a:pt x="39162" y="170920"/>
                  </a:lnTo>
                  <a:lnTo>
                    <a:pt x="40394" y="172155"/>
                  </a:lnTo>
                  <a:lnTo>
                    <a:pt x="41215" y="173508"/>
                  </a:lnTo>
                  <a:lnTo>
                    <a:pt x="42292" y="174410"/>
                  </a:lnTo>
                  <a:lnTo>
                    <a:pt x="46814" y="175975"/>
                  </a:lnTo>
                  <a:lnTo>
                    <a:pt x="52438" y="176142"/>
                  </a:lnTo>
                  <a:lnTo>
                    <a:pt x="54007" y="175637"/>
                  </a:lnTo>
                  <a:lnTo>
                    <a:pt x="55053" y="174770"/>
                  </a:lnTo>
                  <a:lnTo>
                    <a:pt x="60142" y="164812"/>
                  </a:lnTo>
                  <a:lnTo>
                    <a:pt x="61123" y="160915"/>
                  </a:lnTo>
                  <a:lnTo>
                    <a:pt x="80177" y="128241"/>
                  </a:lnTo>
                  <a:lnTo>
                    <a:pt x="87898" y="116015"/>
                  </a:lnTo>
                  <a:lnTo>
                    <a:pt x="92794" y="99411"/>
                  </a:lnTo>
                  <a:lnTo>
                    <a:pt x="102331" y="79394"/>
                  </a:lnTo>
                  <a:lnTo>
                    <a:pt x="107111" y="61603"/>
                  </a:lnTo>
                  <a:lnTo>
                    <a:pt x="117434" y="42261"/>
                  </a:lnTo>
                  <a:lnTo>
                    <a:pt x="117975" y="39286"/>
                  </a:lnTo>
                  <a:lnTo>
                    <a:pt x="121398" y="34570"/>
                  </a:lnTo>
                  <a:lnTo>
                    <a:pt x="123793" y="32572"/>
                  </a:lnTo>
                  <a:lnTo>
                    <a:pt x="129692" y="22175"/>
                  </a:lnTo>
                  <a:lnTo>
                    <a:pt x="132263" y="11568"/>
                  </a:lnTo>
                  <a:lnTo>
                    <a:pt x="133682" y="9299"/>
                  </a:lnTo>
                  <a:lnTo>
                    <a:pt x="135686" y="7787"/>
                  </a:lnTo>
                  <a:lnTo>
                    <a:pt x="138081" y="6779"/>
                  </a:lnTo>
                  <a:lnTo>
                    <a:pt x="139678" y="5578"/>
                  </a:lnTo>
                  <a:lnTo>
                    <a:pt x="142450" y="839"/>
                  </a:lnTo>
                  <a:lnTo>
                    <a:pt x="143119" y="1088"/>
                  </a:lnTo>
                  <a:lnTo>
                    <a:pt x="152628" y="9767"/>
                  </a:lnTo>
                  <a:lnTo>
                    <a:pt x="155144" y="13689"/>
                  </a:lnTo>
                  <a:lnTo>
                    <a:pt x="156263" y="18255"/>
                  </a:lnTo>
                  <a:lnTo>
                    <a:pt x="158392" y="32710"/>
                  </a:lnTo>
                  <a:lnTo>
                    <a:pt x="160875" y="44088"/>
                  </a:lnTo>
                  <a:lnTo>
                    <a:pt x="161828" y="75314"/>
                  </a:lnTo>
                  <a:lnTo>
                    <a:pt x="161908" y="106442"/>
                  </a:lnTo>
                  <a:lnTo>
                    <a:pt x="161919" y="141114"/>
                  </a:lnTo>
                  <a:lnTo>
                    <a:pt x="162978" y="157699"/>
                  </a:lnTo>
                  <a:lnTo>
                    <a:pt x="170121" y="191636"/>
                  </a:lnTo>
                  <a:lnTo>
                    <a:pt x="172682" y="226137"/>
                  </a:lnTo>
                  <a:lnTo>
                    <a:pt x="175898" y="260728"/>
                  </a:lnTo>
                  <a:lnTo>
                    <a:pt x="177128" y="270925"/>
                  </a:lnTo>
                  <a:lnTo>
                    <a:pt x="184391" y="295204"/>
                  </a:lnTo>
                  <a:lnTo>
                    <a:pt x="185997" y="309980"/>
                  </a:lnTo>
                  <a:lnTo>
                    <a:pt x="190031" y="319277"/>
                  </a:lnTo>
                  <a:lnTo>
                    <a:pt x="190495" y="32861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627">
              <a:extLst>
                <a:ext uri="{FF2B5EF4-FFF2-40B4-BE49-F238E27FC236}">
                  <a16:creationId xmlns:a16="http://schemas.microsoft.com/office/drawing/2014/main" id="{B63AA744-ACD5-4AF8-97DC-A67B027E0363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5805488" y="3743325"/>
              <a:ext cx="14271" cy="33339"/>
            </a:xfrm>
            <a:custGeom>
              <a:avLst/>
              <a:gdLst/>
              <a:ahLst/>
              <a:cxnLst/>
              <a:rect l="0" t="0" r="0" b="0"/>
              <a:pathLst>
                <a:path w="14271" h="33339">
                  <a:moveTo>
                    <a:pt x="9525" y="33338"/>
                  </a:moveTo>
                  <a:lnTo>
                    <a:pt x="9525" y="33338"/>
                  </a:lnTo>
                  <a:lnTo>
                    <a:pt x="9525" y="30809"/>
                  </a:lnTo>
                  <a:lnTo>
                    <a:pt x="14091" y="16972"/>
                  </a:lnTo>
                  <a:lnTo>
                    <a:pt x="14270" y="6322"/>
                  </a:lnTo>
                  <a:lnTo>
                    <a:pt x="13746" y="5802"/>
                  </a:lnTo>
                  <a:lnTo>
                    <a:pt x="11754" y="5224"/>
                  </a:lnTo>
                  <a:lnTo>
                    <a:pt x="11011" y="4541"/>
                  </a:lnTo>
                  <a:lnTo>
                    <a:pt x="9720" y="703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628">
              <a:extLst>
                <a:ext uri="{FF2B5EF4-FFF2-40B4-BE49-F238E27FC236}">
                  <a16:creationId xmlns:a16="http://schemas.microsoft.com/office/drawing/2014/main" id="{115276C1-C76F-4491-B038-D6AE9EE49119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5872163" y="3143446"/>
              <a:ext cx="19051" cy="199830"/>
            </a:xfrm>
            <a:custGeom>
              <a:avLst/>
              <a:gdLst/>
              <a:ahLst/>
              <a:cxnLst/>
              <a:rect l="0" t="0" r="0" b="0"/>
              <a:pathLst>
                <a:path w="19051" h="199830">
                  <a:moveTo>
                    <a:pt x="4762" y="4567"/>
                  </a:moveTo>
                  <a:lnTo>
                    <a:pt x="4762" y="4567"/>
                  </a:lnTo>
                  <a:lnTo>
                    <a:pt x="4762" y="0"/>
                  </a:lnTo>
                  <a:lnTo>
                    <a:pt x="4762" y="9566"/>
                  </a:lnTo>
                  <a:lnTo>
                    <a:pt x="4233" y="11075"/>
                  </a:lnTo>
                  <a:lnTo>
                    <a:pt x="3351" y="12080"/>
                  </a:lnTo>
                  <a:lnTo>
                    <a:pt x="661" y="13694"/>
                  </a:lnTo>
                  <a:lnTo>
                    <a:pt x="294" y="15326"/>
                  </a:lnTo>
                  <a:lnTo>
                    <a:pt x="0" y="48193"/>
                  </a:lnTo>
                  <a:lnTo>
                    <a:pt x="1411" y="58591"/>
                  </a:lnTo>
                  <a:lnTo>
                    <a:pt x="4468" y="76723"/>
                  </a:lnTo>
                  <a:lnTo>
                    <a:pt x="4745" y="99843"/>
                  </a:lnTo>
                  <a:lnTo>
                    <a:pt x="7577" y="105296"/>
                  </a:lnTo>
                  <a:lnTo>
                    <a:pt x="11305" y="110719"/>
                  </a:lnTo>
                  <a:lnTo>
                    <a:pt x="12961" y="114893"/>
                  </a:lnTo>
                  <a:lnTo>
                    <a:pt x="18740" y="148168"/>
                  </a:lnTo>
                  <a:lnTo>
                    <a:pt x="19049" y="183164"/>
                  </a:lnTo>
                  <a:lnTo>
                    <a:pt x="19050" y="19982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629">
              <a:extLst>
                <a:ext uri="{FF2B5EF4-FFF2-40B4-BE49-F238E27FC236}">
                  <a16:creationId xmlns:a16="http://schemas.microsoft.com/office/drawing/2014/main" id="{3D365FD7-91C2-48B9-8C65-59DD4632E75C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5919910" y="3690938"/>
              <a:ext cx="114108" cy="199238"/>
            </a:xfrm>
            <a:custGeom>
              <a:avLst/>
              <a:gdLst/>
              <a:ahLst/>
              <a:cxnLst/>
              <a:rect l="0" t="0" r="0" b="0"/>
              <a:pathLst>
                <a:path w="114108" h="199238">
                  <a:moveTo>
                    <a:pt x="28453" y="0"/>
                  </a:moveTo>
                  <a:lnTo>
                    <a:pt x="28453" y="0"/>
                  </a:lnTo>
                  <a:lnTo>
                    <a:pt x="18634" y="7075"/>
                  </a:lnTo>
                  <a:lnTo>
                    <a:pt x="12225" y="18289"/>
                  </a:lnTo>
                  <a:lnTo>
                    <a:pt x="8902" y="33069"/>
                  </a:lnTo>
                  <a:lnTo>
                    <a:pt x="3022" y="41313"/>
                  </a:lnTo>
                  <a:lnTo>
                    <a:pt x="291" y="59807"/>
                  </a:lnTo>
                  <a:lnTo>
                    <a:pt x="0" y="67168"/>
                  </a:lnTo>
                  <a:lnTo>
                    <a:pt x="1018" y="68591"/>
                  </a:lnTo>
                  <a:lnTo>
                    <a:pt x="4971" y="70172"/>
                  </a:lnTo>
                  <a:lnTo>
                    <a:pt x="6448" y="71652"/>
                  </a:lnTo>
                  <a:lnTo>
                    <a:pt x="9056" y="77733"/>
                  </a:lnTo>
                  <a:lnTo>
                    <a:pt x="10230" y="78809"/>
                  </a:lnTo>
                  <a:lnTo>
                    <a:pt x="11542" y="79527"/>
                  </a:lnTo>
                  <a:lnTo>
                    <a:pt x="36418" y="82317"/>
                  </a:lnTo>
                  <a:lnTo>
                    <a:pt x="40989" y="84210"/>
                  </a:lnTo>
                  <a:lnTo>
                    <a:pt x="61484" y="86650"/>
                  </a:lnTo>
                  <a:lnTo>
                    <a:pt x="69225" y="92231"/>
                  </a:lnTo>
                  <a:lnTo>
                    <a:pt x="79643" y="96065"/>
                  </a:lnTo>
                  <a:lnTo>
                    <a:pt x="98344" y="111773"/>
                  </a:lnTo>
                  <a:lnTo>
                    <a:pt x="103789" y="113177"/>
                  </a:lnTo>
                  <a:lnTo>
                    <a:pt x="105664" y="114610"/>
                  </a:lnTo>
                  <a:lnTo>
                    <a:pt x="111449" y="124930"/>
                  </a:lnTo>
                  <a:lnTo>
                    <a:pt x="113369" y="135088"/>
                  </a:lnTo>
                  <a:lnTo>
                    <a:pt x="114107" y="152920"/>
                  </a:lnTo>
                  <a:lnTo>
                    <a:pt x="110071" y="174147"/>
                  </a:lnTo>
                  <a:lnTo>
                    <a:pt x="108794" y="176952"/>
                  </a:lnTo>
                  <a:lnTo>
                    <a:pt x="95832" y="192034"/>
                  </a:lnTo>
                  <a:lnTo>
                    <a:pt x="79702" y="198843"/>
                  </a:lnTo>
                  <a:lnTo>
                    <a:pt x="76907" y="199237"/>
                  </a:lnTo>
                  <a:lnTo>
                    <a:pt x="72389" y="198263"/>
                  </a:lnTo>
                  <a:lnTo>
                    <a:pt x="67706" y="195855"/>
                  </a:lnTo>
                  <a:lnTo>
                    <a:pt x="61838" y="195438"/>
                  </a:lnTo>
                  <a:lnTo>
                    <a:pt x="59705" y="194321"/>
                  </a:lnTo>
                  <a:lnTo>
                    <a:pt x="53646" y="188751"/>
                  </a:lnTo>
                  <a:lnTo>
                    <a:pt x="44386" y="186134"/>
                  </a:lnTo>
                  <a:lnTo>
                    <a:pt x="40699" y="185854"/>
                  </a:lnTo>
                  <a:lnTo>
                    <a:pt x="39792" y="185286"/>
                  </a:lnTo>
                  <a:lnTo>
                    <a:pt x="39187" y="184378"/>
                  </a:lnTo>
                  <a:lnTo>
                    <a:pt x="38784" y="183244"/>
                  </a:lnTo>
                  <a:lnTo>
                    <a:pt x="37457" y="182487"/>
                  </a:lnTo>
                  <a:lnTo>
                    <a:pt x="28453" y="1809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630">
              <a:extLst>
                <a:ext uri="{FF2B5EF4-FFF2-40B4-BE49-F238E27FC236}">
                  <a16:creationId xmlns:a16="http://schemas.microsoft.com/office/drawing/2014/main" id="{2D6A2A33-80BB-4F6E-A9A3-F7282405F39B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5919788" y="3643318"/>
              <a:ext cx="95251" cy="19046"/>
            </a:xfrm>
            <a:custGeom>
              <a:avLst/>
              <a:gdLst/>
              <a:ahLst/>
              <a:cxnLst/>
              <a:rect l="0" t="0" r="0" b="0"/>
              <a:pathLst>
                <a:path w="95251" h="19046">
                  <a:moveTo>
                    <a:pt x="0" y="19045"/>
                  </a:moveTo>
                  <a:lnTo>
                    <a:pt x="0" y="19045"/>
                  </a:lnTo>
                  <a:lnTo>
                    <a:pt x="5056" y="19045"/>
                  </a:lnTo>
                  <a:lnTo>
                    <a:pt x="6546" y="18515"/>
                  </a:lnTo>
                  <a:lnTo>
                    <a:pt x="7539" y="17633"/>
                  </a:lnTo>
                  <a:lnTo>
                    <a:pt x="9132" y="14944"/>
                  </a:lnTo>
                  <a:lnTo>
                    <a:pt x="10761" y="14576"/>
                  </a:lnTo>
                  <a:lnTo>
                    <a:pt x="18647" y="14340"/>
                  </a:lnTo>
                  <a:lnTo>
                    <a:pt x="20898" y="13262"/>
                  </a:lnTo>
                  <a:lnTo>
                    <a:pt x="27459" y="6086"/>
                  </a:lnTo>
                  <a:lnTo>
                    <a:pt x="37378" y="3521"/>
                  </a:lnTo>
                  <a:lnTo>
                    <a:pt x="39206" y="2346"/>
                  </a:lnTo>
                  <a:lnTo>
                    <a:pt x="46835" y="691"/>
                  </a:lnTo>
                  <a:lnTo>
                    <a:pt x="70282" y="0"/>
                  </a:lnTo>
                  <a:lnTo>
                    <a:pt x="79537" y="4095"/>
                  </a:lnTo>
                  <a:lnTo>
                    <a:pt x="84937" y="12900"/>
                  </a:lnTo>
                  <a:lnTo>
                    <a:pt x="88197" y="13668"/>
                  </a:lnTo>
                  <a:lnTo>
                    <a:pt x="90548" y="13872"/>
                  </a:lnTo>
                  <a:lnTo>
                    <a:pt x="92115" y="14538"/>
                  </a:lnTo>
                  <a:lnTo>
                    <a:pt x="93160" y="15511"/>
                  </a:lnTo>
                  <a:lnTo>
                    <a:pt x="95250" y="1904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SMARTInkShape-631">
            <a:extLst>
              <a:ext uri="{FF2B5EF4-FFF2-40B4-BE49-F238E27FC236}">
                <a16:creationId xmlns:a16="http://schemas.microsoft.com/office/drawing/2014/main" id="{3760C3A8-1218-483D-BA86-68E77B5E0C6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500688" y="3643313"/>
            <a:ext cx="14288" cy="276226"/>
          </a:xfrm>
          <a:custGeom>
            <a:avLst/>
            <a:gdLst/>
            <a:ahLst/>
            <a:cxnLst/>
            <a:rect l="0" t="0" r="0" b="0"/>
            <a:pathLst>
              <a:path w="14288" h="276226">
                <a:moveTo>
                  <a:pt x="14287" y="0"/>
                </a:moveTo>
                <a:lnTo>
                  <a:pt x="14287" y="0"/>
                </a:lnTo>
                <a:lnTo>
                  <a:pt x="14287" y="31044"/>
                </a:lnTo>
                <a:lnTo>
                  <a:pt x="14287" y="64239"/>
                </a:lnTo>
                <a:lnTo>
                  <a:pt x="14287" y="97705"/>
                </a:lnTo>
                <a:lnTo>
                  <a:pt x="14287" y="127852"/>
                </a:lnTo>
                <a:lnTo>
                  <a:pt x="14287" y="160365"/>
                </a:lnTo>
                <a:lnTo>
                  <a:pt x="14287" y="192123"/>
                </a:lnTo>
                <a:lnTo>
                  <a:pt x="13229" y="222797"/>
                </a:lnTo>
                <a:lnTo>
                  <a:pt x="1751" y="257501"/>
                </a:lnTo>
                <a:lnTo>
                  <a:pt x="0" y="276225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0" name="SMARTInkShape-Group221">
            <a:extLst>
              <a:ext uri="{FF2B5EF4-FFF2-40B4-BE49-F238E27FC236}">
                <a16:creationId xmlns:a16="http://schemas.microsoft.com/office/drawing/2014/main" id="{19758807-1F10-4D16-8EB3-B9FDE924786A}"/>
              </a:ext>
            </a:extLst>
          </p:cNvPr>
          <p:cNvGrpSpPr/>
          <p:nvPr/>
        </p:nvGrpSpPr>
        <p:grpSpPr>
          <a:xfrm>
            <a:off x="1704975" y="4263997"/>
            <a:ext cx="657226" cy="284192"/>
            <a:chOff x="1704975" y="4263997"/>
            <a:chExt cx="657226" cy="284192"/>
          </a:xfrm>
        </p:grpSpPr>
        <p:sp>
          <p:nvSpPr>
            <p:cNvPr id="55" name="SMARTInkShape-632">
              <a:extLst>
                <a:ext uri="{FF2B5EF4-FFF2-40B4-BE49-F238E27FC236}">
                  <a16:creationId xmlns:a16="http://schemas.microsoft.com/office/drawing/2014/main" id="{17AC2875-CAB5-4980-9B23-EB53BEA3AEB9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1733550" y="4329113"/>
              <a:ext cx="14288" cy="190501"/>
            </a:xfrm>
            <a:custGeom>
              <a:avLst/>
              <a:gdLst/>
              <a:ahLst/>
              <a:cxnLst/>
              <a:rect l="0" t="0" r="0" b="0"/>
              <a:pathLst>
                <a:path w="14288" h="190501">
                  <a:moveTo>
                    <a:pt x="0" y="0"/>
                  </a:moveTo>
                  <a:lnTo>
                    <a:pt x="0" y="0"/>
                  </a:lnTo>
                  <a:lnTo>
                    <a:pt x="0" y="11685"/>
                  </a:lnTo>
                  <a:lnTo>
                    <a:pt x="8201" y="43346"/>
                  </a:lnTo>
                  <a:lnTo>
                    <a:pt x="13509" y="78352"/>
                  </a:lnTo>
                  <a:lnTo>
                    <a:pt x="14185" y="107253"/>
                  </a:lnTo>
                  <a:lnTo>
                    <a:pt x="14278" y="142256"/>
                  </a:lnTo>
                  <a:lnTo>
                    <a:pt x="14287" y="175373"/>
                  </a:lnTo>
                  <a:lnTo>
                    <a:pt x="13758" y="181660"/>
                  </a:lnTo>
                  <a:lnTo>
                    <a:pt x="9525" y="1905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633">
              <a:extLst>
                <a:ext uri="{FF2B5EF4-FFF2-40B4-BE49-F238E27FC236}">
                  <a16:creationId xmlns:a16="http://schemas.microsoft.com/office/drawing/2014/main" id="{6F3B75CB-F545-40DA-92EB-5263E366261F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1704975" y="4263997"/>
              <a:ext cx="180976" cy="284192"/>
            </a:xfrm>
            <a:custGeom>
              <a:avLst/>
              <a:gdLst/>
              <a:ahLst/>
              <a:cxnLst/>
              <a:rect l="0" t="0" r="0" b="0"/>
              <a:pathLst>
                <a:path w="180976" h="284192">
                  <a:moveTo>
                    <a:pt x="0" y="27016"/>
                  </a:moveTo>
                  <a:lnTo>
                    <a:pt x="0" y="27016"/>
                  </a:lnTo>
                  <a:lnTo>
                    <a:pt x="5057" y="24487"/>
                  </a:lnTo>
                  <a:lnTo>
                    <a:pt x="8950" y="20424"/>
                  </a:lnTo>
                  <a:lnTo>
                    <a:pt x="13233" y="14248"/>
                  </a:lnTo>
                  <a:lnTo>
                    <a:pt x="39654" y="1950"/>
                  </a:lnTo>
                  <a:lnTo>
                    <a:pt x="52902" y="0"/>
                  </a:lnTo>
                  <a:lnTo>
                    <a:pt x="64787" y="1956"/>
                  </a:lnTo>
                  <a:lnTo>
                    <a:pt x="94570" y="11506"/>
                  </a:lnTo>
                  <a:lnTo>
                    <a:pt x="115569" y="20186"/>
                  </a:lnTo>
                  <a:lnTo>
                    <a:pt x="142415" y="41658"/>
                  </a:lnTo>
                  <a:lnTo>
                    <a:pt x="151970" y="55696"/>
                  </a:lnTo>
                  <a:lnTo>
                    <a:pt x="161763" y="88275"/>
                  </a:lnTo>
                  <a:lnTo>
                    <a:pt x="162346" y="93255"/>
                  </a:lnTo>
                  <a:lnTo>
                    <a:pt x="156148" y="127002"/>
                  </a:lnTo>
                  <a:lnTo>
                    <a:pt x="152478" y="136542"/>
                  </a:lnTo>
                  <a:lnTo>
                    <a:pt x="141487" y="150308"/>
                  </a:lnTo>
                  <a:lnTo>
                    <a:pt x="128176" y="160796"/>
                  </a:lnTo>
                  <a:lnTo>
                    <a:pt x="114178" y="166961"/>
                  </a:lnTo>
                  <a:lnTo>
                    <a:pt x="95226" y="172134"/>
                  </a:lnTo>
                  <a:lnTo>
                    <a:pt x="82366" y="177258"/>
                  </a:lnTo>
                  <a:lnTo>
                    <a:pt x="66012" y="178990"/>
                  </a:lnTo>
                  <a:lnTo>
                    <a:pt x="62529" y="178073"/>
                  </a:lnTo>
                  <a:lnTo>
                    <a:pt x="47758" y="167744"/>
                  </a:lnTo>
                  <a:lnTo>
                    <a:pt x="47184" y="165814"/>
                  </a:lnTo>
                  <a:lnTo>
                    <a:pt x="47860" y="163468"/>
                  </a:lnTo>
                  <a:lnTo>
                    <a:pt x="51046" y="156522"/>
                  </a:lnTo>
                  <a:lnTo>
                    <a:pt x="51493" y="154628"/>
                  </a:lnTo>
                  <a:lnTo>
                    <a:pt x="53379" y="153366"/>
                  </a:lnTo>
                  <a:lnTo>
                    <a:pt x="67139" y="151173"/>
                  </a:lnTo>
                  <a:lnTo>
                    <a:pt x="84055" y="152295"/>
                  </a:lnTo>
                  <a:lnTo>
                    <a:pt x="93979" y="155191"/>
                  </a:lnTo>
                  <a:lnTo>
                    <a:pt x="110384" y="167085"/>
                  </a:lnTo>
                  <a:lnTo>
                    <a:pt x="118380" y="175523"/>
                  </a:lnTo>
                  <a:lnTo>
                    <a:pt x="142074" y="208041"/>
                  </a:lnTo>
                  <a:lnTo>
                    <a:pt x="147811" y="217538"/>
                  </a:lnTo>
                  <a:lnTo>
                    <a:pt x="156328" y="245034"/>
                  </a:lnTo>
                  <a:lnTo>
                    <a:pt x="165739" y="257602"/>
                  </a:lnTo>
                  <a:lnTo>
                    <a:pt x="169758" y="269081"/>
                  </a:lnTo>
                  <a:lnTo>
                    <a:pt x="170322" y="272530"/>
                  </a:lnTo>
                  <a:lnTo>
                    <a:pt x="171756" y="275358"/>
                  </a:lnTo>
                  <a:lnTo>
                    <a:pt x="180975" y="28419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634">
              <a:extLst>
                <a:ext uri="{FF2B5EF4-FFF2-40B4-BE49-F238E27FC236}">
                  <a16:creationId xmlns:a16="http://schemas.microsoft.com/office/drawing/2014/main" id="{541A294F-4AF7-430B-8D3B-ECC00C7CEA8F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1948369" y="4400864"/>
              <a:ext cx="151895" cy="128275"/>
            </a:xfrm>
            <a:custGeom>
              <a:avLst/>
              <a:gdLst/>
              <a:ahLst/>
              <a:cxnLst/>
              <a:rect l="0" t="0" r="0" b="0"/>
              <a:pathLst>
                <a:path w="151895" h="128275">
                  <a:moveTo>
                    <a:pt x="99506" y="18736"/>
                  </a:moveTo>
                  <a:lnTo>
                    <a:pt x="99506" y="18736"/>
                  </a:lnTo>
                  <a:lnTo>
                    <a:pt x="99506" y="14635"/>
                  </a:lnTo>
                  <a:lnTo>
                    <a:pt x="98977" y="14415"/>
                  </a:lnTo>
                  <a:lnTo>
                    <a:pt x="96978" y="14170"/>
                  </a:lnTo>
                  <a:lnTo>
                    <a:pt x="96233" y="13046"/>
                  </a:lnTo>
                  <a:lnTo>
                    <a:pt x="95405" y="8975"/>
                  </a:lnTo>
                  <a:lnTo>
                    <a:pt x="94126" y="6937"/>
                  </a:lnTo>
                  <a:lnTo>
                    <a:pt x="89883" y="3261"/>
                  </a:lnTo>
                  <a:lnTo>
                    <a:pt x="83058" y="1275"/>
                  </a:lnTo>
                  <a:lnTo>
                    <a:pt x="70798" y="0"/>
                  </a:lnTo>
                  <a:lnTo>
                    <a:pt x="59956" y="2307"/>
                  </a:lnTo>
                  <a:lnTo>
                    <a:pt x="28513" y="17826"/>
                  </a:lnTo>
                  <a:lnTo>
                    <a:pt x="18087" y="29402"/>
                  </a:lnTo>
                  <a:lnTo>
                    <a:pt x="2057" y="60254"/>
                  </a:lnTo>
                  <a:lnTo>
                    <a:pt x="0" y="71505"/>
                  </a:lnTo>
                  <a:lnTo>
                    <a:pt x="2541" y="76761"/>
                  </a:lnTo>
                  <a:lnTo>
                    <a:pt x="10267" y="86231"/>
                  </a:lnTo>
                  <a:lnTo>
                    <a:pt x="16453" y="88421"/>
                  </a:lnTo>
                  <a:lnTo>
                    <a:pt x="46157" y="90143"/>
                  </a:lnTo>
                  <a:lnTo>
                    <a:pt x="50748" y="88749"/>
                  </a:lnTo>
                  <a:lnTo>
                    <a:pt x="72084" y="74877"/>
                  </a:lnTo>
                  <a:lnTo>
                    <a:pt x="74875" y="72039"/>
                  </a:lnTo>
                  <a:lnTo>
                    <a:pt x="82249" y="54095"/>
                  </a:lnTo>
                  <a:lnTo>
                    <a:pt x="85690" y="38303"/>
                  </a:lnTo>
                  <a:lnTo>
                    <a:pt x="91591" y="30413"/>
                  </a:lnTo>
                  <a:lnTo>
                    <a:pt x="94121" y="19945"/>
                  </a:lnTo>
                  <a:lnTo>
                    <a:pt x="94328" y="17955"/>
                  </a:lnTo>
                  <a:lnTo>
                    <a:pt x="94996" y="16628"/>
                  </a:lnTo>
                  <a:lnTo>
                    <a:pt x="95970" y="15743"/>
                  </a:lnTo>
                  <a:lnTo>
                    <a:pt x="99299" y="14077"/>
                  </a:lnTo>
                  <a:lnTo>
                    <a:pt x="100552" y="26434"/>
                  </a:lnTo>
                  <a:lnTo>
                    <a:pt x="107043" y="43128"/>
                  </a:lnTo>
                  <a:lnTo>
                    <a:pt x="111443" y="78448"/>
                  </a:lnTo>
                  <a:lnTo>
                    <a:pt x="125393" y="113831"/>
                  </a:lnTo>
                  <a:lnTo>
                    <a:pt x="134869" y="122348"/>
                  </a:lnTo>
                  <a:lnTo>
                    <a:pt x="141858" y="125640"/>
                  </a:lnTo>
                  <a:lnTo>
                    <a:pt x="151894" y="12827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635">
              <a:extLst>
                <a:ext uri="{FF2B5EF4-FFF2-40B4-BE49-F238E27FC236}">
                  <a16:creationId xmlns:a16="http://schemas.microsoft.com/office/drawing/2014/main" id="{C3AD58D7-4D84-44A5-AAF9-C158B4D065C9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2171700" y="4291013"/>
              <a:ext cx="19051" cy="200026"/>
            </a:xfrm>
            <a:custGeom>
              <a:avLst/>
              <a:gdLst/>
              <a:ahLst/>
              <a:cxnLst/>
              <a:rect l="0" t="0" r="0" b="0"/>
              <a:pathLst>
                <a:path w="19051" h="200026">
                  <a:moveTo>
                    <a:pt x="0" y="0"/>
                  </a:moveTo>
                  <a:lnTo>
                    <a:pt x="0" y="0"/>
                  </a:lnTo>
                  <a:lnTo>
                    <a:pt x="0" y="33580"/>
                  </a:lnTo>
                  <a:lnTo>
                    <a:pt x="529" y="65648"/>
                  </a:lnTo>
                  <a:lnTo>
                    <a:pt x="4101" y="100942"/>
                  </a:lnTo>
                  <a:lnTo>
                    <a:pt x="5690" y="132886"/>
                  </a:lnTo>
                  <a:lnTo>
                    <a:pt x="13923" y="166229"/>
                  </a:lnTo>
                  <a:lnTo>
                    <a:pt x="19050" y="2000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636">
              <a:extLst>
                <a:ext uri="{FF2B5EF4-FFF2-40B4-BE49-F238E27FC236}">
                  <a16:creationId xmlns:a16="http://schemas.microsoft.com/office/drawing/2014/main" id="{34BE48CE-8E47-4573-AEE9-346ED87E70EC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2120606" y="4348657"/>
              <a:ext cx="241595" cy="156666"/>
            </a:xfrm>
            <a:custGeom>
              <a:avLst/>
              <a:gdLst/>
              <a:ahLst/>
              <a:cxnLst/>
              <a:rect l="0" t="0" r="0" b="0"/>
              <a:pathLst>
                <a:path w="241595" h="156666">
                  <a:moveTo>
                    <a:pt x="8232" y="80468"/>
                  </a:moveTo>
                  <a:lnTo>
                    <a:pt x="8232" y="80468"/>
                  </a:lnTo>
                  <a:lnTo>
                    <a:pt x="8232" y="75411"/>
                  </a:lnTo>
                  <a:lnTo>
                    <a:pt x="6644" y="73922"/>
                  </a:lnTo>
                  <a:lnTo>
                    <a:pt x="647" y="72267"/>
                  </a:lnTo>
                  <a:lnTo>
                    <a:pt x="0" y="71826"/>
                  </a:lnTo>
                  <a:lnTo>
                    <a:pt x="6834" y="71059"/>
                  </a:lnTo>
                  <a:lnTo>
                    <a:pt x="15402" y="70977"/>
                  </a:lnTo>
                  <a:lnTo>
                    <a:pt x="49745" y="79587"/>
                  </a:lnTo>
                  <a:lnTo>
                    <a:pt x="79785" y="80352"/>
                  </a:lnTo>
                  <a:lnTo>
                    <a:pt x="112599" y="80458"/>
                  </a:lnTo>
                  <a:lnTo>
                    <a:pt x="146320" y="71296"/>
                  </a:lnTo>
                  <a:lnTo>
                    <a:pt x="155859" y="68807"/>
                  </a:lnTo>
                  <a:lnTo>
                    <a:pt x="162567" y="64526"/>
                  </a:lnTo>
                  <a:lnTo>
                    <a:pt x="170730" y="57576"/>
                  </a:lnTo>
                  <a:lnTo>
                    <a:pt x="173714" y="55682"/>
                  </a:lnTo>
                  <a:lnTo>
                    <a:pt x="178440" y="49344"/>
                  </a:lnTo>
                  <a:lnTo>
                    <a:pt x="181776" y="41764"/>
                  </a:lnTo>
                  <a:lnTo>
                    <a:pt x="184288" y="22382"/>
                  </a:lnTo>
                  <a:lnTo>
                    <a:pt x="183845" y="17082"/>
                  </a:lnTo>
                  <a:lnTo>
                    <a:pt x="181885" y="12962"/>
                  </a:lnTo>
                  <a:lnTo>
                    <a:pt x="175278" y="5139"/>
                  </a:lnTo>
                  <a:lnTo>
                    <a:pt x="171022" y="2009"/>
                  </a:lnTo>
                  <a:lnTo>
                    <a:pt x="166837" y="618"/>
                  </a:lnTo>
                  <a:lnTo>
                    <a:pt x="161449" y="0"/>
                  </a:lnTo>
                  <a:lnTo>
                    <a:pt x="149938" y="4709"/>
                  </a:lnTo>
                  <a:lnTo>
                    <a:pt x="126872" y="21232"/>
                  </a:lnTo>
                  <a:lnTo>
                    <a:pt x="117056" y="33636"/>
                  </a:lnTo>
                  <a:lnTo>
                    <a:pt x="111090" y="47895"/>
                  </a:lnTo>
                  <a:lnTo>
                    <a:pt x="108619" y="75075"/>
                  </a:lnTo>
                  <a:lnTo>
                    <a:pt x="110883" y="89806"/>
                  </a:lnTo>
                  <a:lnTo>
                    <a:pt x="117434" y="104225"/>
                  </a:lnTo>
                  <a:lnTo>
                    <a:pt x="132931" y="122790"/>
                  </a:lnTo>
                  <a:lnTo>
                    <a:pt x="147132" y="133283"/>
                  </a:lnTo>
                  <a:lnTo>
                    <a:pt x="179263" y="148587"/>
                  </a:lnTo>
                  <a:lnTo>
                    <a:pt x="197238" y="154915"/>
                  </a:lnTo>
                  <a:lnTo>
                    <a:pt x="232891" y="156648"/>
                  </a:lnTo>
                  <a:lnTo>
                    <a:pt x="238841" y="156665"/>
                  </a:lnTo>
                  <a:lnTo>
                    <a:pt x="239759" y="156137"/>
                  </a:lnTo>
                  <a:lnTo>
                    <a:pt x="240370" y="155256"/>
                  </a:lnTo>
                  <a:lnTo>
                    <a:pt x="241594" y="15190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" name="SMARTInkShape-Group222">
            <a:extLst>
              <a:ext uri="{FF2B5EF4-FFF2-40B4-BE49-F238E27FC236}">
                <a16:creationId xmlns:a16="http://schemas.microsoft.com/office/drawing/2014/main" id="{19A74FDD-93AF-4D3F-BD95-4A0D67DC9034}"/>
              </a:ext>
            </a:extLst>
          </p:cNvPr>
          <p:cNvGrpSpPr/>
          <p:nvPr/>
        </p:nvGrpSpPr>
        <p:grpSpPr>
          <a:xfrm>
            <a:off x="2319338" y="4262438"/>
            <a:ext cx="881063" cy="1228647"/>
            <a:chOff x="2319338" y="4262438"/>
            <a:chExt cx="881063" cy="1228647"/>
          </a:xfrm>
        </p:grpSpPr>
        <p:sp>
          <p:nvSpPr>
            <p:cNvPr id="61" name="SMARTInkShape-637">
              <a:extLst>
                <a:ext uri="{FF2B5EF4-FFF2-40B4-BE49-F238E27FC236}">
                  <a16:creationId xmlns:a16="http://schemas.microsoft.com/office/drawing/2014/main" id="{D6F2BA83-15F3-4AC6-8DF7-31403A9A313D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2533650" y="4371975"/>
              <a:ext cx="114301" cy="119064"/>
            </a:xfrm>
            <a:custGeom>
              <a:avLst/>
              <a:gdLst/>
              <a:ahLst/>
              <a:cxnLst/>
              <a:rect l="0" t="0" r="0" b="0"/>
              <a:pathLst>
                <a:path w="114301" h="119064">
                  <a:moveTo>
                    <a:pt x="9525" y="0"/>
                  </a:moveTo>
                  <a:lnTo>
                    <a:pt x="9525" y="0"/>
                  </a:lnTo>
                  <a:lnTo>
                    <a:pt x="116" y="0"/>
                  </a:lnTo>
                  <a:lnTo>
                    <a:pt x="3" y="30441"/>
                  </a:lnTo>
                  <a:lnTo>
                    <a:pt x="0" y="61658"/>
                  </a:lnTo>
                  <a:lnTo>
                    <a:pt x="12706" y="97180"/>
                  </a:lnTo>
                  <a:lnTo>
                    <a:pt x="13233" y="99712"/>
                  </a:lnTo>
                  <a:lnTo>
                    <a:pt x="18052" y="105347"/>
                  </a:lnTo>
                  <a:lnTo>
                    <a:pt x="33016" y="116304"/>
                  </a:lnTo>
                  <a:lnTo>
                    <a:pt x="35240" y="116694"/>
                  </a:lnTo>
                  <a:lnTo>
                    <a:pt x="37251" y="116425"/>
                  </a:lnTo>
                  <a:lnTo>
                    <a:pt x="41427" y="115245"/>
                  </a:lnTo>
                  <a:lnTo>
                    <a:pt x="46811" y="114720"/>
                  </a:lnTo>
                  <a:lnTo>
                    <a:pt x="49199" y="113522"/>
                  </a:lnTo>
                  <a:lnTo>
                    <a:pt x="61055" y="103608"/>
                  </a:lnTo>
                  <a:lnTo>
                    <a:pt x="62928" y="100822"/>
                  </a:lnTo>
                  <a:lnTo>
                    <a:pt x="70225" y="74976"/>
                  </a:lnTo>
                  <a:lnTo>
                    <a:pt x="71367" y="42791"/>
                  </a:lnTo>
                  <a:lnTo>
                    <a:pt x="71437" y="19573"/>
                  </a:lnTo>
                  <a:lnTo>
                    <a:pt x="71438" y="39882"/>
                  </a:lnTo>
                  <a:lnTo>
                    <a:pt x="83353" y="71542"/>
                  </a:lnTo>
                  <a:lnTo>
                    <a:pt x="86081" y="85756"/>
                  </a:lnTo>
                  <a:lnTo>
                    <a:pt x="90469" y="95264"/>
                  </a:lnTo>
                  <a:lnTo>
                    <a:pt x="108463" y="116134"/>
                  </a:lnTo>
                  <a:lnTo>
                    <a:pt x="114300" y="11906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638">
              <a:extLst>
                <a:ext uri="{FF2B5EF4-FFF2-40B4-BE49-F238E27FC236}">
                  <a16:creationId xmlns:a16="http://schemas.microsoft.com/office/drawing/2014/main" id="{E47FECB0-55D3-4F91-BFB6-21D94C1AC506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2700999" y="4376738"/>
              <a:ext cx="199365" cy="113483"/>
            </a:xfrm>
            <a:custGeom>
              <a:avLst/>
              <a:gdLst/>
              <a:ahLst/>
              <a:cxnLst/>
              <a:rect l="0" t="0" r="0" b="0"/>
              <a:pathLst>
                <a:path w="199365" h="113483">
                  <a:moveTo>
                    <a:pt x="4101" y="0"/>
                  </a:moveTo>
                  <a:lnTo>
                    <a:pt x="4101" y="0"/>
                  </a:lnTo>
                  <a:lnTo>
                    <a:pt x="3572" y="34749"/>
                  </a:lnTo>
                  <a:lnTo>
                    <a:pt x="0" y="57335"/>
                  </a:lnTo>
                  <a:lnTo>
                    <a:pt x="3833" y="92435"/>
                  </a:lnTo>
                  <a:lnTo>
                    <a:pt x="4100" y="113482"/>
                  </a:lnTo>
                  <a:lnTo>
                    <a:pt x="4101" y="98860"/>
                  </a:lnTo>
                  <a:lnTo>
                    <a:pt x="14449" y="66444"/>
                  </a:lnTo>
                  <a:lnTo>
                    <a:pt x="24945" y="36286"/>
                  </a:lnTo>
                  <a:lnTo>
                    <a:pt x="31209" y="20982"/>
                  </a:lnTo>
                  <a:lnTo>
                    <a:pt x="45428" y="4054"/>
                  </a:lnTo>
                  <a:lnTo>
                    <a:pt x="50867" y="1801"/>
                  </a:lnTo>
                  <a:lnTo>
                    <a:pt x="65152" y="158"/>
                  </a:lnTo>
                  <a:lnTo>
                    <a:pt x="67027" y="1163"/>
                  </a:lnTo>
                  <a:lnTo>
                    <a:pt x="68276" y="2892"/>
                  </a:lnTo>
                  <a:lnTo>
                    <a:pt x="70194" y="7106"/>
                  </a:lnTo>
                  <a:lnTo>
                    <a:pt x="72811" y="10743"/>
                  </a:lnTo>
                  <a:lnTo>
                    <a:pt x="82971" y="43095"/>
                  </a:lnTo>
                  <a:lnTo>
                    <a:pt x="87469" y="73685"/>
                  </a:lnTo>
                  <a:lnTo>
                    <a:pt x="91601" y="79139"/>
                  </a:lnTo>
                  <a:lnTo>
                    <a:pt x="96436" y="83856"/>
                  </a:lnTo>
                  <a:lnTo>
                    <a:pt x="102662" y="91932"/>
                  </a:lnTo>
                  <a:lnTo>
                    <a:pt x="110445" y="97383"/>
                  </a:lnTo>
                  <a:lnTo>
                    <a:pt x="114512" y="98843"/>
                  </a:lnTo>
                  <a:lnTo>
                    <a:pt x="122305" y="99666"/>
                  </a:lnTo>
                  <a:lnTo>
                    <a:pt x="133845" y="97381"/>
                  </a:lnTo>
                  <a:lnTo>
                    <a:pt x="139905" y="93375"/>
                  </a:lnTo>
                  <a:lnTo>
                    <a:pt x="142262" y="90825"/>
                  </a:lnTo>
                  <a:lnTo>
                    <a:pt x="144892" y="90183"/>
                  </a:lnTo>
                  <a:lnTo>
                    <a:pt x="147703" y="90813"/>
                  </a:lnTo>
                  <a:lnTo>
                    <a:pt x="150636" y="92292"/>
                  </a:lnTo>
                  <a:lnTo>
                    <a:pt x="153120" y="91690"/>
                  </a:lnTo>
                  <a:lnTo>
                    <a:pt x="155305" y="89702"/>
                  </a:lnTo>
                  <a:lnTo>
                    <a:pt x="171644" y="61587"/>
                  </a:lnTo>
                  <a:lnTo>
                    <a:pt x="182576" y="28159"/>
                  </a:lnTo>
                  <a:lnTo>
                    <a:pt x="184494" y="19923"/>
                  </a:lnTo>
                  <a:lnTo>
                    <a:pt x="189599" y="9961"/>
                  </a:lnTo>
                  <a:lnTo>
                    <a:pt x="189837" y="43251"/>
                  </a:lnTo>
                  <a:lnTo>
                    <a:pt x="189839" y="78155"/>
                  </a:lnTo>
                  <a:lnTo>
                    <a:pt x="189839" y="80678"/>
                  </a:lnTo>
                  <a:lnTo>
                    <a:pt x="192661" y="86304"/>
                  </a:lnTo>
                  <a:lnTo>
                    <a:pt x="197378" y="94010"/>
                  </a:lnTo>
                  <a:lnTo>
                    <a:pt x="199364" y="10001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639">
              <a:extLst>
                <a:ext uri="{FF2B5EF4-FFF2-40B4-BE49-F238E27FC236}">
                  <a16:creationId xmlns:a16="http://schemas.microsoft.com/office/drawing/2014/main" id="{A021B573-99F8-486A-84B6-82B869181EE6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2886075" y="4262438"/>
              <a:ext cx="4764" cy="1"/>
            </a:xfrm>
            <a:custGeom>
              <a:avLst/>
              <a:gdLst/>
              <a:ahLst/>
              <a:cxnLst/>
              <a:rect l="0" t="0" r="0" b="0"/>
              <a:pathLst>
                <a:path w="4764" h="1">
                  <a:moveTo>
                    <a:pt x="4763" y="0"/>
                  </a:moveTo>
                  <a:lnTo>
                    <a:pt x="4763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640">
              <a:extLst>
                <a:ext uri="{FF2B5EF4-FFF2-40B4-BE49-F238E27FC236}">
                  <a16:creationId xmlns:a16="http://schemas.microsoft.com/office/drawing/2014/main" id="{CFD8E02D-F02C-4030-84CD-931D0AB51515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2986088" y="4276725"/>
              <a:ext cx="19051" cy="185739"/>
            </a:xfrm>
            <a:custGeom>
              <a:avLst/>
              <a:gdLst/>
              <a:ahLst/>
              <a:cxnLst/>
              <a:rect l="0" t="0" r="0" b="0"/>
              <a:pathLst>
                <a:path w="19051" h="185739">
                  <a:moveTo>
                    <a:pt x="0" y="0"/>
                  </a:moveTo>
                  <a:lnTo>
                    <a:pt x="0" y="0"/>
                  </a:lnTo>
                  <a:lnTo>
                    <a:pt x="0" y="33817"/>
                  </a:lnTo>
                  <a:lnTo>
                    <a:pt x="0" y="66286"/>
                  </a:lnTo>
                  <a:lnTo>
                    <a:pt x="2528" y="101026"/>
                  </a:lnTo>
                  <a:lnTo>
                    <a:pt x="7290" y="130916"/>
                  </a:lnTo>
                  <a:lnTo>
                    <a:pt x="15084" y="166056"/>
                  </a:lnTo>
                  <a:lnTo>
                    <a:pt x="19050" y="18573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641">
              <a:extLst>
                <a:ext uri="{FF2B5EF4-FFF2-40B4-BE49-F238E27FC236}">
                  <a16:creationId xmlns:a16="http://schemas.microsoft.com/office/drawing/2014/main" id="{E21B2632-8601-4BBB-9F8F-50297C34B491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2947988" y="4371975"/>
              <a:ext cx="52388" cy="1"/>
            </a:xfrm>
            <a:custGeom>
              <a:avLst/>
              <a:gdLst/>
              <a:ahLst/>
              <a:cxnLst/>
              <a:rect l="0" t="0" r="0" b="0"/>
              <a:pathLst>
                <a:path w="52388" h="1">
                  <a:moveTo>
                    <a:pt x="0" y="0"/>
                  </a:moveTo>
                  <a:lnTo>
                    <a:pt x="0" y="0"/>
                  </a:lnTo>
                  <a:lnTo>
                    <a:pt x="35230" y="0"/>
                  </a:lnTo>
                  <a:lnTo>
                    <a:pt x="52387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642">
              <a:extLst>
                <a:ext uri="{FF2B5EF4-FFF2-40B4-BE49-F238E27FC236}">
                  <a16:creationId xmlns:a16="http://schemas.microsoft.com/office/drawing/2014/main" id="{B013DF02-6E33-4B95-8B09-FD832B424C6F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3092621" y="4320911"/>
              <a:ext cx="103475" cy="155135"/>
            </a:xfrm>
            <a:custGeom>
              <a:avLst/>
              <a:gdLst/>
              <a:ahLst/>
              <a:cxnLst/>
              <a:rect l="0" t="0" r="0" b="0"/>
              <a:pathLst>
                <a:path w="103475" h="155135">
                  <a:moveTo>
                    <a:pt x="69679" y="8202"/>
                  </a:moveTo>
                  <a:lnTo>
                    <a:pt x="69679" y="8202"/>
                  </a:lnTo>
                  <a:lnTo>
                    <a:pt x="60056" y="8202"/>
                  </a:lnTo>
                  <a:lnTo>
                    <a:pt x="57972" y="7143"/>
                  </a:lnTo>
                  <a:lnTo>
                    <a:pt x="51982" y="1655"/>
                  </a:lnTo>
                  <a:lnTo>
                    <a:pt x="46644" y="0"/>
                  </a:lnTo>
                  <a:lnTo>
                    <a:pt x="39333" y="2087"/>
                  </a:lnTo>
                  <a:lnTo>
                    <a:pt x="30792" y="5484"/>
                  </a:lnTo>
                  <a:lnTo>
                    <a:pt x="15196" y="9076"/>
                  </a:lnTo>
                  <a:lnTo>
                    <a:pt x="10010" y="11236"/>
                  </a:lnTo>
                  <a:lnTo>
                    <a:pt x="4178" y="12196"/>
                  </a:lnTo>
                  <a:lnTo>
                    <a:pt x="2199" y="13510"/>
                  </a:lnTo>
                  <a:lnTo>
                    <a:pt x="880" y="15445"/>
                  </a:lnTo>
                  <a:lnTo>
                    <a:pt x="0" y="17793"/>
                  </a:lnTo>
                  <a:lnTo>
                    <a:pt x="472" y="19888"/>
                  </a:lnTo>
                  <a:lnTo>
                    <a:pt x="5135" y="25893"/>
                  </a:lnTo>
                  <a:lnTo>
                    <a:pt x="9948" y="42719"/>
                  </a:lnTo>
                  <a:lnTo>
                    <a:pt x="12396" y="46030"/>
                  </a:lnTo>
                  <a:lnTo>
                    <a:pt x="47476" y="79921"/>
                  </a:lnTo>
                  <a:lnTo>
                    <a:pt x="81657" y="111582"/>
                  </a:lnTo>
                  <a:lnTo>
                    <a:pt x="93682" y="122873"/>
                  </a:lnTo>
                  <a:lnTo>
                    <a:pt x="96222" y="128134"/>
                  </a:lnTo>
                  <a:lnTo>
                    <a:pt x="96899" y="131019"/>
                  </a:lnTo>
                  <a:lnTo>
                    <a:pt x="100474" y="135636"/>
                  </a:lnTo>
                  <a:lnTo>
                    <a:pt x="102909" y="137608"/>
                  </a:lnTo>
                  <a:lnTo>
                    <a:pt x="103474" y="139981"/>
                  </a:lnTo>
                  <a:lnTo>
                    <a:pt x="102792" y="142621"/>
                  </a:lnTo>
                  <a:lnTo>
                    <a:pt x="99150" y="149406"/>
                  </a:lnTo>
                  <a:lnTo>
                    <a:pt x="72893" y="155134"/>
                  </a:lnTo>
                  <a:lnTo>
                    <a:pt x="41162" y="151254"/>
                  </a:lnTo>
                  <a:lnTo>
                    <a:pt x="22054" y="14155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643">
              <a:extLst>
                <a:ext uri="{FF2B5EF4-FFF2-40B4-BE49-F238E27FC236}">
                  <a16:creationId xmlns:a16="http://schemas.microsoft.com/office/drawing/2014/main" id="{DBEF36ED-6053-488E-846A-BCA5C1F0D682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2571750" y="4714875"/>
              <a:ext cx="271464" cy="300039"/>
            </a:xfrm>
            <a:custGeom>
              <a:avLst/>
              <a:gdLst/>
              <a:ahLst/>
              <a:cxnLst/>
              <a:rect l="0" t="0" r="0" b="0"/>
              <a:pathLst>
                <a:path w="271464" h="300039">
                  <a:moveTo>
                    <a:pt x="0" y="0"/>
                  </a:moveTo>
                  <a:lnTo>
                    <a:pt x="0" y="0"/>
                  </a:lnTo>
                  <a:lnTo>
                    <a:pt x="1411" y="29215"/>
                  </a:lnTo>
                  <a:lnTo>
                    <a:pt x="6592" y="43052"/>
                  </a:lnTo>
                  <a:lnTo>
                    <a:pt x="20204" y="75224"/>
                  </a:lnTo>
                  <a:lnTo>
                    <a:pt x="37242" y="109481"/>
                  </a:lnTo>
                  <a:lnTo>
                    <a:pt x="51526" y="135579"/>
                  </a:lnTo>
                  <a:lnTo>
                    <a:pt x="65858" y="145765"/>
                  </a:lnTo>
                  <a:lnTo>
                    <a:pt x="71372" y="153844"/>
                  </a:lnTo>
                  <a:lnTo>
                    <a:pt x="83831" y="162994"/>
                  </a:lnTo>
                  <a:lnTo>
                    <a:pt x="86050" y="165813"/>
                  </a:lnTo>
                  <a:lnTo>
                    <a:pt x="91337" y="168945"/>
                  </a:lnTo>
                  <a:lnTo>
                    <a:pt x="100827" y="170955"/>
                  </a:lnTo>
                  <a:lnTo>
                    <a:pt x="102143" y="170062"/>
                  </a:lnTo>
                  <a:lnTo>
                    <a:pt x="103605" y="166247"/>
                  </a:lnTo>
                  <a:lnTo>
                    <a:pt x="105053" y="164806"/>
                  </a:lnTo>
                  <a:lnTo>
                    <a:pt x="115402" y="159776"/>
                  </a:lnTo>
                  <a:lnTo>
                    <a:pt x="123034" y="152881"/>
                  </a:lnTo>
                  <a:lnTo>
                    <a:pt x="129470" y="141606"/>
                  </a:lnTo>
                  <a:lnTo>
                    <a:pt x="133642" y="124633"/>
                  </a:lnTo>
                  <a:lnTo>
                    <a:pt x="151610" y="94848"/>
                  </a:lnTo>
                  <a:lnTo>
                    <a:pt x="161169" y="61889"/>
                  </a:lnTo>
                  <a:lnTo>
                    <a:pt x="173681" y="36609"/>
                  </a:lnTo>
                  <a:lnTo>
                    <a:pt x="177049" y="16469"/>
                  </a:lnTo>
                  <a:lnTo>
                    <a:pt x="184835" y="5400"/>
                  </a:lnTo>
                  <a:lnTo>
                    <a:pt x="185619" y="816"/>
                  </a:lnTo>
                  <a:lnTo>
                    <a:pt x="185737" y="34117"/>
                  </a:lnTo>
                  <a:lnTo>
                    <a:pt x="186267" y="64328"/>
                  </a:lnTo>
                  <a:lnTo>
                    <a:pt x="189838" y="99266"/>
                  </a:lnTo>
                  <a:lnTo>
                    <a:pt x="199363" y="134454"/>
                  </a:lnTo>
                  <a:lnTo>
                    <a:pt x="210619" y="169910"/>
                  </a:lnTo>
                  <a:lnTo>
                    <a:pt x="216354" y="203121"/>
                  </a:lnTo>
                  <a:lnTo>
                    <a:pt x="229565" y="237317"/>
                  </a:lnTo>
                  <a:lnTo>
                    <a:pt x="248743" y="272424"/>
                  </a:lnTo>
                  <a:lnTo>
                    <a:pt x="258038" y="285646"/>
                  </a:lnTo>
                  <a:lnTo>
                    <a:pt x="263026" y="288349"/>
                  </a:lnTo>
                  <a:lnTo>
                    <a:pt x="265838" y="289070"/>
                  </a:lnTo>
                  <a:lnTo>
                    <a:pt x="267713" y="290609"/>
                  </a:lnTo>
                  <a:lnTo>
                    <a:pt x="271463" y="30003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644">
              <a:extLst>
                <a:ext uri="{FF2B5EF4-FFF2-40B4-BE49-F238E27FC236}">
                  <a16:creationId xmlns:a16="http://schemas.microsoft.com/office/drawing/2014/main" id="{8E91E48E-D711-4256-921F-D6A12AE70C71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2319338" y="5119688"/>
              <a:ext cx="881063" cy="42863"/>
            </a:xfrm>
            <a:custGeom>
              <a:avLst/>
              <a:gdLst/>
              <a:ahLst/>
              <a:cxnLst/>
              <a:rect l="0" t="0" r="0" b="0"/>
              <a:pathLst>
                <a:path w="881063" h="42863">
                  <a:moveTo>
                    <a:pt x="0" y="9525"/>
                  </a:moveTo>
                  <a:lnTo>
                    <a:pt x="0" y="9525"/>
                  </a:lnTo>
                  <a:lnTo>
                    <a:pt x="5056" y="9525"/>
                  </a:lnTo>
                  <a:lnTo>
                    <a:pt x="7075" y="8466"/>
                  </a:lnTo>
                  <a:lnTo>
                    <a:pt x="10729" y="4468"/>
                  </a:lnTo>
                  <a:lnTo>
                    <a:pt x="16939" y="1985"/>
                  </a:lnTo>
                  <a:lnTo>
                    <a:pt x="49191" y="34"/>
                  </a:lnTo>
                  <a:lnTo>
                    <a:pt x="81054" y="1"/>
                  </a:lnTo>
                  <a:lnTo>
                    <a:pt x="110603" y="0"/>
                  </a:lnTo>
                  <a:lnTo>
                    <a:pt x="141552" y="0"/>
                  </a:lnTo>
                  <a:lnTo>
                    <a:pt x="172011" y="0"/>
                  </a:lnTo>
                  <a:lnTo>
                    <a:pt x="200919" y="0"/>
                  </a:lnTo>
                  <a:lnTo>
                    <a:pt x="225513" y="2822"/>
                  </a:lnTo>
                  <a:lnTo>
                    <a:pt x="252909" y="7539"/>
                  </a:lnTo>
                  <a:lnTo>
                    <a:pt x="281134" y="8936"/>
                  </a:lnTo>
                  <a:lnTo>
                    <a:pt x="309606" y="10761"/>
                  </a:lnTo>
                  <a:lnTo>
                    <a:pt x="338150" y="13242"/>
                  </a:lnTo>
                  <a:lnTo>
                    <a:pt x="366716" y="16800"/>
                  </a:lnTo>
                  <a:lnTo>
                    <a:pt x="396699" y="21734"/>
                  </a:lnTo>
                  <a:lnTo>
                    <a:pt x="427632" y="23197"/>
                  </a:lnTo>
                  <a:lnTo>
                    <a:pt x="456905" y="25041"/>
                  </a:lnTo>
                  <a:lnTo>
                    <a:pt x="488510" y="27527"/>
                  </a:lnTo>
                  <a:lnTo>
                    <a:pt x="521863" y="28264"/>
                  </a:lnTo>
                  <a:lnTo>
                    <a:pt x="551853" y="28483"/>
                  </a:lnTo>
                  <a:lnTo>
                    <a:pt x="580848" y="31370"/>
                  </a:lnTo>
                  <a:lnTo>
                    <a:pt x="609547" y="36105"/>
                  </a:lnTo>
                  <a:lnTo>
                    <a:pt x="638159" y="37509"/>
                  </a:lnTo>
                  <a:lnTo>
                    <a:pt x="666745" y="37924"/>
                  </a:lnTo>
                  <a:lnTo>
                    <a:pt x="699792" y="38065"/>
                  </a:lnTo>
                  <a:lnTo>
                    <a:pt x="733778" y="38093"/>
                  </a:lnTo>
                  <a:lnTo>
                    <a:pt x="765107" y="39509"/>
                  </a:lnTo>
                  <a:lnTo>
                    <a:pt x="794363" y="42200"/>
                  </a:lnTo>
                  <a:lnTo>
                    <a:pt x="824568" y="42775"/>
                  </a:lnTo>
                  <a:lnTo>
                    <a:pt x="859423" y="42860"/>
                  </a:lnTo>
                  <a:lnTo>
                    <a:pt x="881062" y="4286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645">
              <a:extLst>
                <a:ext uri="{FF2B5EF4-FFF2-40B4-BE49-F238E27FC236}">
                  <a16:creationId xmlns:a16="http://schemas.microsoft.com/office/drawing/2014/main" id="{A9AF30A5-E5E9-4ECF-95D8-12CA0B264A8F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2530056" y="5234028"/>
              <a:ext cx="141554" cy="257057"/>
            </a:xfrm>
            <a:custGeom>
              <a:avLst/>
              <a:gdLst/>
              <a:ahLst/>
              <a:cxnLst/>
              <a:rect l="0" t="0" r="0" b="0"/>
              <a:pathLst>
                <a:path w="141554" h="257057">
                  <a:moveTo>
                    <a:pt x="103607" y="28535"/>
                  </a:moveTo>
                  <a:lnTo>
                    <a:pt x="103607" y="28535"/>
                  </a:lnTo>
                  <a:lnTo>
                    <a:pt x="99506" y="24434"/>
                  </a:lnTo>
                  <a:lnTo>
                    <a:pt x="99040" y="18911"/>
                  </a:lnTo>
                  <a:lnTo>
                    <a:pt x="97917" y="17357"/>
                  </a:lnTo>
                  <a:lnTo>
                    <a:pt x="96109" y="16320"/>
                  </a:lnTo>
                  <a:lnTo>
                    <a:pt x="91808" y="14639"/>
                  </a:lnTo>
                  <a:lnTo>
                    <a:pt x="74141" y="1516"/>
                  </a:lnTo>
                  <a:lnTo>
                    <a:pt x="41473" y="20"/>
                  </a:lnTo>
                  <a:lnTo>
                    <a:pt x="36785" y="0"/>
                  </a:lnTo>
                  <a:lnTo>
                    <a:pt x="28752" y="2800"/>
                  </a:lnTo>
                  <a:lnTo>
                    <a:pt x="19691" y="7504"/>
                  </a:lnTo>
                  <a:lnTo>
                    <a:pt x="2774" y="13469"/>
                  </a:lnTo>
                  <a:lnTo>
                    <a:pt x="1460" y="15316"/>
                  </a:lnTo>
                  <a:lnTo>
                    <a:pt x="0" y="21601"/>
                  </a:lnTo>
                  <a:lnTo>
                    <a:pt x="762" y="28275"/>
                  </a:lnTo>
                  <a:lnTo>
                    <a:pt x="3035" y="38655"/>
                  </a:lnTo>
                  <a:lnTo>
                    <a:pt x="7579" y="43792"/>
                  </a:lnTo>
                  <a:lnTo>
                    <a:pt x="42092" y="72135"/>
                  </a:lnTo>
                  <a:lnTo>
                    <a:pt x="74073" y="102859"/>
                  </a:lnTo>
                  <a:lnTo>
                    <a:pt x="98189" y="132965"/>
                  </a:lnTo>
                  <a:lnTo>
                    <a:pt x="118540" y="166164"/>
                  </a:lnTo>
                  <a:lnTo>
                    <a:pt x="132841" y="195942"/>
                  </a:lnTo>
                  <a:lnTo>
                    <a:pt x="139080" y="213074"/>
                  </a:lnTo>
                  <a:lnTo>
                    <a:pt x="141553" y="243439"/>
                  </a:lnTo>
                  <a:lnTo>
                    <a:pt x="140546" y="246417"/>
                  </a:lnTo>
                  <a:lnTo>
                    <a:pt x="138816" y="248402"/>
                  </a:lnTo>
                  <a:lnTo>
                    <a:pt x="128195" y="255122"/>
                  </a:lnTo>
                  <a:lnTo>
                    <a:pt x="103083" y="257056"/>
                  </a:lnTo>
                  <a:lnTo>
                    <a:pt x="92515" y="254583"/>
                  </a:lnTo>
                  <a:lnTo>
                    <a:pt x="69469" y="241837"/>
                  </a:lnTo>
                  <a:lnTo>
                    <a:pt x="63211" y="235519"/>
                  </a:lnTo>
                  <a:lnTo>
                    <a:pt x="57607" y="227948"/>
                  </a:lnTo>
                  <a:lnTo>
                    <a:pt x="39047" y="208698"/>
                  </a:lnTo>
                  <a:lnTo>
                    <a:pt x="32998" y="198433"/>
                  </a:lnTo>
                  <a:lnTo>
                    <a:pt x="27407" y="19522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646">
              <a:extLst>
                <a:ext uri="{FF2B5EF4-FFF2-40B4-BE49-F238E27FC236}">
                  <a16:creationId xmlns:a16="http://schemas.microsoft.com/office/drawing/2014/main" id="{5A0929B8-4577-4A4B-B996-E616C20C639E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2700338" y="5231580"/>
              <a:ext cx="128544" cy="202434"/>
            </a:xfrm>
            <a:custGeom>
              <a:avLst/>
              <a:gdLst/>
              <a:ahLst/>
              <a:cxnLst/>
              <a:rect l="0" t="0" r="0" b="0"/>
              <a:pathLst>
                <a:path w="128544" h="202434">
                  <a:moveTo>
                    <a:pt x="0" y="116708"/>
                  </a:moveTo>
                  <a:lnTo>
                    <a:pt x="0" y="116708"/>
                  </a:lnTo>
                  <a:lnTo>
                    <a:pt x="33999" y="116708"/>
                  </a:lnTo>
                  <a:lnTo>
                    <a:pt x="66713" y="116708"/>
                  </a:lnTo>
                  <a:lnTo>
                    <a:pt x="79915" y="116178"/>
                  </a:lnTo>
                  <a:lnTo>
                    <a:pt x="88707" y="112376"/>
                  </a:lnTo>
                  <a:lnTo>
                    <a:pt x="110230" y="99102"/>
                  </a:lnTo>
                  <a:lnTo>
                    <a:pt x="119983" y="89202"/>
                  </a:lnTo>
                  <a:lnTo>
                    <a:pt x="122851" y="87258"/>
                  </a:lnTo>
                  <a:lnTo>
                    <a:pt x="124763" y="84375"/>
                  </a:lnTo>
                  <a:lnTo>
                    <a:pt x="127454" y="73261"/>
                  </a:lnTo>
                  <a:lnTo>
                    <a:pt x="128543" y="45325"/>
                  </a:lnTo>
                  <a:lnTo>
                    <a:pt x="120382" y="23572"/>
                  </a:lnTo>
                  <a:lnTo>
                    <a:pt x="118355" y="20751"/>
                  </a:lnTo>
                  <a:lnTo>
                    <a:pt x="106516" y="11009"/>
                  </a:lnTo>
                  <a:lnTo>
                    <a:pt x="104348" y="8142"/>
                  </a:lnTo>
                  <a:lnTo>
                    <a:pt x="99117" y="4956"/>
                  </a:lnTo>
                  <a:lnTo>
                    <a:pt x="93793" y="3011"/>
                  </a:lnTo>
                  <a:lnTo>
                    <a:pt x="89663" y="383"/>
                  </a:lnTo>
                  <a:lnTo>
                    <a:pt x="87292" y="0"/>
                  </a:lnTo>
                  <a:lnTo>
                    <a:pt x="81835" y="984"/>
                  </a:lnTo>
                  <a:lnTo>
                    <a:pt x="64222" y="11170"/>
                  </a:lnTo>
                  <a:lnTo>
                    <a:pt x="41778" y="32157"/>
                  </a:lnTo>
                  <a:lnTo>
                    <a:pt x="33310" y="45618"/>
                  </a:lnTo>
                  <a:lnTo>
                    <a:pt x="23934" y="77976"/>
                  </a:lnTo>
                  <a:lnTo>
                    <a:pt x="24042" y="90674"/>
                  </a:lnTo>
                  <a:lnTo>
                    <a:pt x="28507" y="121080"/>
                  </a:lnTo>
                  <a:lnTo>
                    <a:pt x="32729" y="138758"/>
                  </a:lnTo>
                  <a:lnTo>
                    <a:pt x="50179" y="173754"/>
                  </a:lnTo>
                  <a:lnTo>
                    <a:pt x="76200" y="20243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647">
              <a:extLst>
                <a:ext uri="{FF2B5EF4-FFF2-40B4-BE49-F238E27FC236}">
                  <a16:creationId xmlns:a16="http://schemas.microsoft.com/office/drawing/2014/main" id="{5FF776CE-ED22-4FFE-B396-CF2EA839C899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2872594" y="5278275"/>
              <a:ext cx="103970" cy="170026"/>
            </a:xfrm>
            <a:custGeom>
              <a:avLst/>
              <a:gdLst/>
              <a:ahLst/>
              <a:cxnLst/>
              <a:rect l="0" t="0" r="0" b="0"/>
              <a:pathLst>
                <a:path w="103970" h="170026">
                  <a:moveTo>
                    <a:pt x="99206" y="36675"/>
                  </a:moveTo>
                  <a:lnTo>
                    <a:pt x="99206" y="36675"/>
                  </a:lnTo>
                  <a:lnTo>
                    <a:pt x="99206" y="31618"/>
                  </a:lnTo>
                  <a:lnTo>
                    <a:pt x="98148" y="29600"/>
                  </a:lnTo>
                  <a:lnTo>
                    <a:pt x="92660" y="23701"/>
                  </a:lnTo>
                  <a:lnTo>
                    <a:pt x="88858" y="13906"/>
                  </a:lnTo>
                  <a:lnTo>
                    <a:pt x="87545" y="11971"/>
                  </a:lnTo>
                  <a:lnTo>
                    <a:pt x="85611" y="10680"/>
                  </a:lnTo>
                  <a:lnTo>
                    <a:pt x="78362" y="7806"/>
                  </a:lnTo>
                  <a:lnTo>
                    <a:pt x="72099" y="1781"/>
                  </a:lnTo>
                  <a:lnTo>
                    <a:pt x="66697" y="0"/>
                  </a:lnTo>
                  <a:lnTo>
                    <a:pt x="59358" y="2031"/>
                  </a:lnTo>
                  <a:lnTo>
                    <a:pt x="50804" y="5402"/>
                  </a:lnTo>
                  <a:lnTo>
                    <a:pt x="41711" y="6901"/>
                  </a:lnTo>
                  <a:lnTo>
                    <a:pt x="38122" y="8888"/>
                  </a:lnTo>
                  <a:lnTo>
                    <a:pt x="9068" y="37702"/>
                  </a:lnTo>
                  <a:lnTo>
                    <a:pt x="3935" y="46657"/>
                  </a:lnTo>
                  <a:lnTo>
                    <a:pt x="598" y="60623"/>
                  </a:lnTo>
                  <a:lnTo>
                    <a:pt x="0" y="79564"/>
                  </a:lnTo>
                  <a:lnTo>
                    <a:pt x="3607" y="93833"/>
                  </a:lnTo>
                  <a:lnTo>
                    <a:pt x="17335" y="121872"/>
                  </a:lnTo>
                  <a:lnTo>
                    <a:pt x="42395" y="145595"/>
                  </a:lnTo>
                  <a:lnTo>
                    <a:pt x="67388" y="161324"/>
                  </a:lnTo>
                  <a:lnTo>
                    <a:pt x="103969" y="1700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3" name="SMARTInkShape-648">
            <a:extLst>
              <a:ext uri="{FF2B5EF4-FFF2-40B4-BE49-F238E27FC236}">
                <a16:creationId xmlns:a16="http://schemas.microsoft.com/office/drawing/2014/main" id="{AB8429DA-8493-4245-9F27-0EFCBC594B7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2528888" y="4748213"/>
            <a:ext cx="57151" cy="309563"/>
          </a:xfrm>
          <a:custGeom>
            <a:avLst/>
            <a:gdLst/>
            <a:ahLst/>
            <a:cxnLst/>
            <a:rect l="0" t="0" r="0" b="0"/>
            <a:pathLst>
              <a:path w="57151" h="309563">
                <a:moveTo>
                  <a:pt x="0" y="0"/>
                </a:moveTo>
                <a:lnTo>
                  <a:pt x="0" y="0"/>
                </a:lnTo>
                <a:lnTo>
                  <a:pt x="2528" y="0"/>
                </a:lnTo>
                <a:lnTo>
                  <a:pt x="3273" y="1058"/>
                </a:lnTo>
                <a:lnTo>
                  <a:pt x="7497" y="16939"/>
                </a:lnTo>
                <a:lnTo>
                  <a:pt x="11269" y="24991"/>
                </a:lnTo>
                <a:lnTo>
                  <a:pt x="17295" y="59566"/>
                </a:lnTo>
                <a:lnTo>
                  <a:pt x="23875" y="94503"/>
                </a:lnTo>
                <a:lnTo>
                  <a:pt x="30919" y="122834"/>
                </a:lnTo>
                <a:lnTo>
                  <a:pt x="32859" y="156496"/>
                </a:lnTo>
                <a:lnTo>
                  <a:pt x="34183" y="172212"/>
                </a:lnTo>
                <a:lnTo>
                  <a:pt x="40834" y="200959"/>
                </a:lnTo>
                <a:lnTo>
                  <a:pt x="43124" y="236562"/>
                </a:lnTo>
                <a:lnTo>
                  <a:pt x="46927" y="269793"/>
                </a:lnTo>
                <a:lnTo>
                  <a:pt x="47418" y="280198"/>
                </a:lnTo>
                <a:lnTo>
                  <a:pt x="57150" y="309562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6" name="SMARTInkShape-Group224">
            <a:extLst>
              <a:ext uri="{FF2B5EF4-FFF2-40B4-BE49-F238E27FC236}">
                <a16:creationId xmlns:a16="http://schemas.microsoft.com/office/drawing/2014/main" id="{FF54B7E9-C8D3-4040-AB18-80C262BAD644}"/>
              </a:ext>
            </a:extLst>
          </p:cNvPr>
          <p:cNvGrpSpPr/>
          <p:nvPr/>
        </p:nvGrpSpPr>
        <p:grpSpPr>
          <a:xfrm>
            <a:off x="3691330" y="5157788"/>
            <a:ext cx="213921" cy="114301"/>
            <a:chOff x="3691330" y="5157788"/>
            <a:chExt cx="213921" cy="114301"/>
          </a:xfrm>
        </p:grpSpPr>
        <p:sp>
          <p:nvSpPr>
            <p:cNvPr id="74" name="SMARTInkShape-649">
              <a:extLst>
                <a:ext uri="{FF2B5EF4-FFF2-40B4-BE49-F238E27FC236}">
                  <a16:creationId xmlns:a16="http://schemas.microsoft.com/office/drawing/2014/main" id="{84DEC24D-53ED-40FB-84F9-3FAD1D988C2E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3691330" y="5157788"/>
              <a:ext cx="137721" cy="19051"/>
            </a:xfrm>
            <a:custGeom>
              <a:avLst/>
              <a:gdLst/>
              <a:ahLst/>
              <a:cxnLst/>
              <a:rect l="0" t="0" r="0" b="0"/>
              <a:pathLst>
                <a:path w="137721" h="19051">
                  <a:moveTo>
                    <a:pt x="9133" y="0"/>
                  </a:moveTo>
                  <a:lnTo>
                    <a:pt x="9133" y="0"/>
                  </a:lnTo>
                  <a:lnTo>
                    <a:pt x="0" y="0"/>
                  </a:lnTo>
                  <a:lnTo>
                    <a:pt x="35413" y="0"/>
                  </a:lnTo>
                  <a:lnTo>
                    <a:pt x="57392" y="1411"/>
                  </a:lnTo>
                  <a:lnTo>
                    <a:pt x="83977" y="7290"/>
                  </a:lnTo>
                  <a:lnTo>
                    <a:pt x="91609" y="11177"/>
                  </a:lnTo>
                  <a:lnTo>
                    <a:pt x="125922" y="17479"/>
                  </a:lnTo>
                  <a:lnTo>
                    <a:pt x="137720" y="190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650">
              <a:extLst>
                <a:ext uri="{FF2B5EF4-FFF2-40B4-BE49-F238E27FC236}">
                  <a16:creationId xmlns:a16="http://schemas.microsoft.com/office/drawing/2014/main" id="{A8EDC9D1-C25B-43F4-BD50-DC10F5A54B55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3700463" y="5248391"/>
              <a:ext cx="204788" cy="23698"/>
            </a:xfrm>
            <a:custGeom>
              <a:avLst/>
              <a:gdLst/>
              <a:ahLst/>
              <a:cxnLst/>
              <a:rect l="0" t="0" r="0" b="0"/>
              <a:pathLst>
                <a:path w="204788" h="23698">
                  <a:moveTo>
                    <a:pt x="0" y="9409"/>
                  </a:moveTo>
                  <a:lnTo>
                    <a:pt x="0" y="9409"/>
                  </a:lnTo>
                  <a:lnTo>
                    <a:pt x="15474" y="9409"/>
                  </a:lnTo>
                  <a:lnTo>
                    <a:pt x="46823" y="1208"/>
                  </a:lnTo>
                  <a:lnTo>
                    <a:pt x="80229" y="0"/>
                  </a:lnTo>
                  <a:lnTo>
                    <a:pt x="109687" y="965"/>
                  </a:lnTo>
                  <a:lnTo>
                    <a:pt x="142469" y="8528"/>
                  </a:lnTo>
                  <a:lnTo>
                    <a:pt x="160434" y="10646"/>
                  </a:lnTo>
                  <a:lnTo>
                    <a:pt x="172419" y="13127"/>
                  </a:lnTo>
                  <a:lnTo>
                    <a:pt x="185635" y="13965"/>
                  </a:lnTo>
                  <a:lnTo>
                    <a:pt x="191160" y="16902"/>
                  </a:lnTo>
                  <a:lnTo>
                    <a:pt x="199506" y="23299"/>
                  </a:lnTo>
                  <a:lnTo>
                    <a:pt x="204787" y="2369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" name="SMARTInkShape-Group225">
            <a:extLst>
              <a:ext uri="{FF2B5EF4-FFF2-40B4-BE49-F238E27FC236}">
                <a16:creationId xmlns:a16="http://schemas.microsoft.com/office/drawing/2014/main" id="{5C127A4C-DCA4-4742-BD81-0B63A00A2C0E}"/>
              </a:ext>
            </a:extLst>
          </p:cNvPr>
          <p:cNvGrpSpPr/>
          <p:nvPr/>
        </p:nvGrpSpPr>
        <p:grpSpPr>
          <a:xfrm>
            <a:off x="4229296" y="4619625"/>
            <a:ext cx="1176143" cy="1000126"/>
            <a:chOff x="4229296" y="4619625"/>
            <a:chExt cx="1176143" cy="1000126"/>
          </a:xfrm>
        </p:grpSpPr>
        <p:sp>
          <p:nvSpPr>
            <p:cNvPr id="77" name="SMARTInkShape-651">
              <a:extLst>
                <a:ext uri="{FF2B5EF4-FFF2-40B4-BE49-F238E27FC236}">
                  <a16:creationId xmlns:a16="http://schemas.microsoft.com/office/drawing/2014/main" id="{CBCA1155-8E17-4295-ABC8-F83BF779A8B3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4520005" y="4619625"/>
              <a:ext cx="42471" cy="271464"/>
            </a:xfrm>
            <a:custGeom>
              <a:avLst/>
              <a:gdLst/>
              <a:ahLst/>
              <a:cxnLst/>
              <a:rect l="0" t="0" r="0" b="0"/>
              <a:pathLst>
                <a:path w="42471" h="271464">
                  <a:moveTo>
                    <a:pt x="9133" y="0"/>
                  </a:moveTo>
                  <a:lnTo>
                    <a:pt x="9133" y="0"/>
                  </a:lnTo>
                  <a:lnTo>
                    <a:pt x="9133" y="5057"/>
                  </a:lnTo>
                  <a:lnTo>
                    <a:pt x="8074" y="6546"/>
                  </a:lnTo>
                  <a:lnTo>
                    <a:pt x="6310" y="7539"/>
                  </a:lnTo>
                  <a:lnTo>
                    <a:pt x="4076" y="8201"/>
                  </a:lnTo>
                  <a:lnTo>
                    <a:pt x="2587" y="9172"/>
                  </a:lnTo>
                  <a:lnTo>
                    <a:pt x="1593" y="10348"/>
                  </a:lnTo>
                  <a:lnTo>
                    <a:pt x="931" y="11661"/>
                  </a:lnTo>
                  <a:lnTo>
                    <a:pt x="0" y="18566"/>
                  </a:lnTo>
                  <a:lnTo>
                    <a:pt x="928" y="20844"/>
                  </a:lnTo>
                  <a:lnTo>
                    <a:pt x="6231" y="27637"/>
                  </a:lnTo>
                  <a:lnTo>
                    <a:pt x="11622" y="49450"/>
                  </a:lnTo>
                  <a:lnTo>
                    <a:pt x="9950" y="76360"/>
                  </a:lnTo>
                  <a:lnTo>
                    <a:pt x="13479" y="108062"/>
                  </a:lnTo>
                  <a:lnTo>
                    <a:pt x="14830" y="124446"/>
                  </a:lnTo>
                  <a:lnTo>
                    <a:pt x="22080" y="155781"/>
                  </a:lnTo>
                  <a:lnTo>
                    <a:pt x="25831" y="188145"/>
                  </a:lnTo>
                  <a:lnTo>
                    <a:pt x="28776" y="209085"/>
                  </a:lnTo>
                  <a:lnTo>
                    <a:pt x="39825" y="243531"/>
                  </a:lnTo>
                  <a:lnTo>
                    <a:pt x="42367" y="265484"/>
                  </a:lnTo>
                  <a:lnTo>
                    <a:pt x="42470" y="27146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652">
              <a:extLst>
                <a:ext uri="{FF2B5EF4-FFF2-40B4-BE49-F238E27FC236}">
                  <a16:creationId xmlns:a16="http://schemas.microsoft.com/office/drawing/2014/main" id="{7B2CA1C1-7128-46D3-9D28-FFD565A85078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4562475" y="4900613"/>
              <a:ext cx="7145" cy="1"/>
            </a:xfrm>
            <a:custGeom>
              <a:avLst/>
              <a:gdLst/>
              <a:ahLst/>
              <a:cxnLst/>
              <a:rect l="0" t="0" r="0" b="0"/>
              <a:pathLst>
                <a:path w="7145" h="1">
                  <a:moveTo>
                    <a:pt x="0" y="0"/>
                  </a:moveTo>
                  <a:lnTo>
                    <a:pt x="0" y="0"/>
                  </a:lnTo>
                  <a:lnTo>
                    <a:pt x="7144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653">
              <a:extLst>
                <a:ext uri="{FF2B5EF4-FFF2-40B4-BE49-F238E27FC236}">
                  <a16:creationId xmlns:a16="http://schemas.microsoft.com/office/drawing/2014/main" id="{19B956C9-0E14-4273-BA71-C3018DA283E5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4248150" y="5005388"/>
              <a:ext cx="857251" cy="66676"/>
            </a:xfrm>
            <a:custGeom>
              <a:avLst/>
              <a:gdLst/>
              <a:ahLst/>
              <a:cxnLst/>
              <a:rect l="0" t="0" r="0" b="0"/>
              <a:pathLst>
                <a:path w="857251" h="66676">
                  <a:moveTo>
                    <a:pt x="0" y="0"/>
                  </a:moveTo>
                  <a:lnTo>
                    <a:pt x="0" y="0"/>
                  </a:lnTo>
                  <a:lnTo>
                    <a:pt x="34128" y="0"/>
                  </a:lnTo>
                  <a:lnTo>
                    <a:pt x="66313" y="0"/>
                  </a:lnTo>
                  <a:lnTo>
                    <a:pt x="101030" y="0"/>
                  </a:lnTo>
                  <a:lnTo>
                    <a:pt x="133963" y="0"/>
                  </a:lnTo>
                  <a:lnTo>
                    <a:pt x="167906" y="2822"/>
                  </a:lnTo>
                  <a:lnTo>
                    <a:pt x="195624" y="7539"/>
                  </a:lnTo>
                  <a:lnTo>
                    <a:pt x="223944" y="8936"/>
                  </a:lnTo>
                  <a:lnTo>
                    <a:pt x="253855" y="9350"/>
                  </a:lnTo>
                  <a:lnTo>
                    <a:pt x="284766" y="9473"/>
                  </a:lnTo>
                  <a:lnTo>
                    <a:pt x="314034" y="9509"/>
                  </a:lnTo>
                  <a:lnTo>
                    <a:pt x="342814" y="9520"/>
                  </a:lnTo>
                  <a:lnTo>
                    <a:pt x="374272" y="10934"/>
                  </a:lnTo>
                  <a:lnTo>
                    <a:pt x="408992" y="13294"/>
                  </a:lnTo>
                  <a:lnTo>
                    <a:pt x="444151" y="13993"/>
                  </a:lnTo>
                  <a:lnTo>
                    <a:pt x="478557" y="17022"/>
                  </a:lnTo>
                  <a:lnTo>
                    <a:pt x="510271" y="21800"/>
                  </a:lnTo>
                  <a:lnTo>
                    <a:pt x="544539" y="23216"/>
                  </a:lnTo>
                  <a:lnTo>
                    <a:pt x="578681" y="25046"/>
                  </a:lnTo>
                  <a:lnTo>
                    <a:pt x="610317" y="30352"/>
                  </a:lnTo>
                  <a:lnTo>
                    <a:pt x="644561" y="35804"/>
                  </a:lnTo>
                  <a:lnTo>
                    <a:pt x="678696" y="38830"/>
                  </a:lnTo>
                  <a:lnTo>
                    <a:pt x="710330" y="44490"/>
                  </a:lnTo>
                  <a:lnTo>
                    <a:pt x="740340" y="51458"/>
                  </a:lnTo>
                  <a:lnTo>
                    <a:pt x="771656" y="56025"/>
                  </a:lnTo>
                  <a:lnTo>
                    <a:pt x="807029" y="57001"/>
                  </a:lnTo>
                  <a:lnTo>
                    <a:pt x="817997" y="58142"/>
                  </a:lnTo>
                  <a:lnTo>
                    <a:pt x="840549" y="65786"/>
                  </a:lnTo>
                  <a:lnTo>
                    <a:pt x="857250" y="666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654">
              <a:extLst>
                <a:ext uri="{FF2B5EF4-FFF2-40B4-BE49-F238E27FC236}">
                  <a16:creationId xmlns:a16="http://schemas.microsoft.com/office/drawing/2014/main" id="{14F85E89-175D-4021-9CFE-109DD4AAC29D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4248150" y="5148263"/>
              <a:ext cx="9526" cy="471488"/>
            </a:xfrm>
            <a:custGeom>
              <a:avLst/>
              <a:gdLst/>
              <a:ahLst/>
              <a:cxnLst/>
              <a:rect l="0" t="0" r="0" b="0"/>
              <a:pathLst>
                <a:path w="9526" h="471488">
                  <a:moveTo>
                    <a:pt x="0" y="0"/>
                  </a:moveTo>
                  <a:lnTo>
                    <a:pt x="0" y="0"/>
                  </a:lnTo>
                  <a:lnTo>
                    <a:pt x="0" y="33580"/>
                  </a:lnTo>
                  <a:lnTo>
                    <a:pt x="0" y="66177"/>
                  </a:lnTo>
                  <a:lnTo>
                    <a:pt x="0" y="100855"/>
                  </a:lnTo>
                  <a:lnTo>
                    <a:pt x="2822" y="128837"/>
                  </a:lnTo>
                  <a:lnTo>
                    <a:pt x="7539" y="157236"/>
                  </a:lnTo>
                  <a:lnTo>
                    <a:pt x="8937" y="185759"/>
                  </a:lnTo>
                  <a:lnTo>
                    <a:pt x="9351" y="217141"/>
                  </a:lnTo>
                  <a:lnTo>
                    <a:pt x="9473" y="250428"/>
                  </a:lnTo>
                  <a:lnTo>
                    <a:pt x="6688" y="280399"/>
                  </a:lnTo>
                  <a:lnTo>
                    <a:pt x="1982" y="309388"/>
                  </a:lnTo>
                  <a:lnTo>
                    <a:pt x="587" y="338085"/>
                  </a:lnTo>
                  <a:lnTo>
                    <a:pt x="174" y="366697"/>
                  </a:lnTo>
                  <a:lnTo>
                    <a:pt x="34" y="399753"/>
                  </a:lnTo>
                  <a:lnTo>
                    <a:pt x="7" y="429409"/>
                  </a:lnTo>
                  <a:lnTo>
                    <a:pt x="1" y="456676"/>
                  </a:lnTo>
                  <a:lnTo>
                    <a:pt x="1059" y="460554"/>
                  </a:lnTo>
                  <a:lnTo>
                    <a:pt x="9525" y="47148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655">
              <a:extLst>
                <a:ext uri="{FF2B5EF4-FFF2-40B4-BE49-F238E27FC236}">
                  <a16:creationId xmlns:a16="http://schemas.microsoft.com/office/drawing/2014/main" id="{95C45E8D-2E84-49AC-A914-8D275EEF7CB7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4229296" y="5143604"/>
              <a:ext cx="314130" cy="390422"/>
            </a:xfrm>
            <a:custGeom>
              <a:avLst/>
              <a:gdLst/>
              <a:ahLst/>
              <a:cxnLst/>
              <a:rect l="0" t="0" r="0" b="0"/>
              <a:pathLst>
                <a:path w="314130" h="390422">
                  <a:moveTo>
                    <a:pt x="4567" y="42759"/>
                  </a:moveTo>
                  <a:lnTo>
                    <a:pt x="4567" y="42759"/>
                  </a:lnTo>
                  <a:lnTo>
                    <a:pt x="0" y="42759"/>
                  </a:lnTo>
                  <a:lnTo>
                    <a:pt x="2391" y="45287"/>
                  </a:lnTo>
                  <a:lnTo>
                    <a:pt x="3600" y="49350"/>
                  </a:lnTo>
                  <a:lnTo>
                    <a:pt x="3922" y="51916"/>
                  </a:lnTo>
                  <a:lnTo>
                    <a:pt x="20070" y="87203"/>
                  </a:lnTo>
                  <a:lnTo>
                    <a:pt x="31616" y="120853"/>
                  </a:lnTo>
                  <a:lnTo>
                    <a:pt x="43531" y="156243"/>
                  </a:lnTo>
                  <a:lnTo>
                    <a:pt x="57816" y="189906"/>
                  </a:lnTo>
                  <a:lnTo>
                    <a:pt x="72103" y="213872"/>
                  </a:lnTo>
                  <a:lnTo>
                    <a:pt x="89136" y="232071"/>
                  </a:lnTo>
                  <a:lnTo>
                    <a:pt x="97138" y="233024"/>
                  </a:lnTo>
                  <a:lnTo>
                    <a:pt x="100920" y="233154"/>
                  </a:lnTo>
                  <a:lnTo>
                    <a:pt x="108551" y="230699"/>
                  </a:lnTo>
                  <a:lnTo>
                    <a:pt x="113047" y="225242"/>
                  </a:lnTo>
                  <a:lnTo>
                    <a:pt x="131613" y="190269"/>
                  </a:lnTo>
                  <a:lnTo>
                    <a:pt x="151916" y="154735"/>
                  </a:lnTo>
                  <a:lnTo>
                    <a:pt x="165389" y="119717"/>
                  </a:lnTo>
                  <a:lnTo>
                    <a:pt x="183201" y="87341"/>
                  </a:lnTo>
                  <a:lnTo>
                    <a:pt x="197502" y="55489"/>
                  </a:lnTo>
                  <a:lnTo>
                    <a:pt x="219596" y="21956"/>
                  </a:lnTo>
                  <a:lnTo>
                    <a:pt x="227206" y="13664"/>
                  </a:lnTo>
                  <a:lnTo>
                    <a:pt x="231400" y="5916"/>
                  </a:lnTo>
                  <a:lnTo>
                    <a:pt x="231989" y="3909"/>
                  </a:lnTo>
                  <a:lnTo>
                    <a:pt x="233440" y="2571"/>
                  </a:lnTo>
                  <a:lnTo>
                    <a:pt x="241264" y="248"/>
                  </a:lnTo>
                  <a:lnTo>
                    <a:pt x="244797" y="0"/>
                  </a:lnTo>
                  <a:lnTo>
                    <a:pt x="245683" y="495"/>
                  </a:lnTo>
                  <a:lnTo>
                    <a:pt x="246273" y="1354"/>
                  </a:lnTo>
                  <a:lnTo>
                    <a:pt x="246929" y="4248"/>
                  </a:lnTo>
                  <a:lnTo>
                    <a:pt x="247448" y="38503"/>
                  </a:lnTo>
                  <a:lnTo>
                    <a:pt x="247453" y="73648"/>
                  </a:lnTo>
                  <a:lnTo>
                    <a:pt x="247454" y="104834"/>
                  </a:lnTo>
                  <a:lnTo>
                    <a:pt x="254000" y="138981"/>
                  </a:lnTo>
                  <a:lnTo>
                    <a:pt x="256096" y="166872"/>
                  </a:lnTo>
                  <a:lnTo>
                    <a:pt x="257247" y="194715"/>
                  </a:lnTo>
                  <a:lnTo>
                    <a:pt x="263519" y="229506"/>
                  </a:lnTo>
                  <a:lnTo>
                    <a:pt x="268971" y="257370"/>
                  </a:lnTo>
                  <a:lnTo>
                    <a:pt x="273342" y="290174"/>
                  </a:lnTo>
                  <a:lnTo>
                    <a:pt x="282574" y="320309"/>
                  </a:lnTo>
                  <a:lnTo>
                    <a:pt x="296113" y="355765"/>
                  </a:lnTo>
                  <a:lnTo>
                    <a:pt x="304365" y="388972"/>
                  </a:lnTo>
                  <a:lnTo>
                    <a:pt x="305503" y="389455"/>
                  </a:lnTo>
                  <a:lnTo>
                    <a:pt x="314129" y="39042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656">
              <a:extLst>
                <a:ext uri="{FF2B5EF4-FFF2-40B4-BE49-F238E27FC236}">
                  <a16:creationId xmlns:a16="http://schemas.microsoft.com/office/drawing/2014/main" id="{4892E77F-D8E8-4404-B0D6-6DE3043E454C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4633913" y="5357813"/>
              <a:ext cx="7144" cy="1"/>
            </a:xfrm>
            <a:custGeom>
              <a:avLst/>
              <a:gdLst/>
              <a:ahLst/>
              <a:cxnLst/>
              <a:rect l="0" t="0" r="0" b="0"/>
              <a:pathLst>
                <a:path w="7144" h="1">
                  <a:moveTo>
                    <a:pt x="0" y="0"/>
                  </a:moveTo>
                  <a:lnTo>
                    <a:pt x="0" y="0"/>
                  </a:lnTo>
                  <a:lnTo>
                    <a:pt x="7143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657">
              <a:extLst>
                <a:ext uri="{FF2B5EF4-FFF2-40B4-BE49-F238E27FC236}">
                  <a16:creationId xmlns:a16="http://schemas.microsoft.com/office/drawing/2014/main" id="{3B14B949-5767-4362-801B-C8B7F8169806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4633913" y="5319713"/>
              <a:ext cx="23777" cy="52388"/>
            </a:xfrm>
            <a:custGeom>
              <a:avLst/>
              <a:gdLst/>
              <a:ahLst/>
              <a:cxnLst/>
              <a:rect l="0" t="0" r="0" b="0"/>
              <a:pathLst>
                <a:path w="23777" h="52388">
                  <a:moveTo>
                    <a:pt x="0" y="52387"/>
                  </a:moveTo>
                  <a:lnTo>
                    <a:pt x="0" y="52387"/>
                  </a:lnTo>
                  <a:lnTo>
                    <a:pt x="8201" y="52387"/>
                  </a:lnTo>
                  <a:lnTo>
                    <a:pt x="11661" y="47330"/>
                  </a:lnTo>
                  <a:lnTo>
                    <a:pt x="13509" y="41658"/>
                  </a:lnTo>
                  <a:lnTo>
                    <a:pt x="14827" y="40472"/>
                  </a:lnTo>
                  <a:lnTo>
                    <a:pt x="19113" y="39154"/>
                  </a:lnTo>
                  <a:lnTo>
                    <a:pt x="20679" y="37744"/>
                  </a:lnTo>
                  <a:lnTo>
                    <a:pt x="22420" y="33355"/>
                  </a:lnTo>
                  <a:lnTo>
                    <a:pt x="23776" y="15931"/>
                  </a:lnTo>
                  <a:lnTo>
                    <a:pt x="20974" y="13607"/>
                  </a:lnTo>
                  <a:lnTo>
                    <a:pt x="15608" y="10331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658">
              <a:extLst>
                <a:ext uri="{FF2B5EF4-FFF2-40B4-BE49-F238E27FC236}">
                  <a16:creationId xmlns:a16="http://schemas.microsoft.com/office/drawing/2014/main" id="{EAF2BA54-0AB2-4ECF-B7F0-BAC9676D0EA9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4749919" y="5262687"/>
              <a:ext cx="97142" cy="209383"/>
            </a:xfrm>
            <a:custGeom>
              <a:avLst/>
              <a:gdLst/>
              <a:ahLst/>
              <a:cxnLst/>
              <a:rect l="0" t="0" r="0" b="0"/>
              <a:pathLst>
                <a:path w="97142" h="209383">
                  <a:moveTo>
                    <a:pt x="93544" y="28451"/>
                  </a:moveTo>
                  <a:lnTo>
                    <a:pt x="93544" y="28451"/>
                  </a:lnTo>
                  <a:lnTo>
                    <a:pt x="96072" y="25922"/>
                  </a:lnTo>
                  <a:lnTo>
                    <a:pt x="96288" y="25177"/>
                  </a:lnTo>
                  <a:lnTo>
                    <a:pt x="95902" y="24681"/>
                  </a:lnTo>
                  <a:lnTo>
                    <a:pt x="94009" y="23884"/>
                  </a:lnTo>
                  <a:lnTo>
                    <a:pt x="93585" y="12976"/>
                  </a:lnTo>
                  <a:lnTo>
                    <a:pt x="92513" y="11784"/>
                  </a:lnTo>
                  <a:lnTo>
                    <a:pt x="86476" y="9049"/>
                  </a:lnTo>
                  <a:lnTo>
                    <a:pt x="80572" y="3064"/>
                  </a:lnTo>
                  <a:lnTo>
                    <a:pt x="75255" y="1292"/>
                  </a:lnTo>
                  <a:lnTo>
                    <a:pt x="55386" y="0"/>
                  </a:lnTo>
                  <a:lnTo>
                    <a:pt x="27116" y="12856"/>
                  </a:lnTo>
                  <a:lnTo>
                    <a:pt x="4053" y="32360"/>
                  </a:lnTo>
                  <a:lnTo>
                    <a:pt x="853" y="39713"/>
                  </a:lnTo>
                  <a:lnTo>
                    <a:pt x="0" y="43896"/>
                  </a:lnTo>
                  <a:lnTo>
                    <a:pt x="490" y="47214"/>
                  </a:lnTo>
                  <a:lnTo>
                    <a:pt x="1874" y="49956"/>
                  </a:lnTo>
                  <a:lnTo>
                    <a:pt x="5706" y="55471"/>
                  </a:lnTo>
                  <a:lnTo>
                    <a:pt x="11897" y="66972"/>
                  </a:lnTo>
                  <a:lnTo>
                    <a:pt x="37625" y="99245"/>
                  </a:lnTo>
                  <a:lnTo>
                    <a:pt x="48224" y="113985"/>
                  </a:lnTo>
                  <a:lnTo>
                    <a:pt x="57538" y="128406"/>
                  </a:lnTo>
                  <a:lnTo>
                    <a:pt x="82229" y="163288"/>
                  </a:lnTo>
                  <a:lnTo>
                    <a:pt x="95684" y="183431"/>
                  </a:lnTo>
                  <a:lnTo>
                    <a:pt x="97141" y="189229"/>
                  </a:lnTo>
                  <a:lnTo>
                    <a:pt x="96377" y="193923"/>
                  </a:lnTo>
                  <a:lnTo>
                    <a:pt x="94803" y="198302"/>
                  </a:lnTo>
                  <a:lnTo>
                    <a:pt x="94103" y="203776"/>
                  </a:lnTo>
                  <a:lnTo>
                    <a:pt x="92858" y="205659"/>
                  </a:lnTo>
                  <a:lnTo>
                    <a:pt x="90970" y="206915"/>
                  </a:lnTo>
                  <a:lnTo>
                    <a:pt x="82864" y="208930"/>
                  </a:lnTo>
                  <a:lnTo>
                    <a:pt x="62215" y="209382"/>
                  </a:lnTo>
                  <a:lnTo>
                    <a:pt x="59429" y="208338"/>
                  </a:lnTo>
                  <a:lnTo>
                    <a:pt x="52450" y="202871"/>
                  </a:lnTo>
                  <a:lnTo>
                    <a:pt x="42289" y="200487"/>
                  </a:lnTo>
                  <a:lnTo>
                    <a:pt x="36394" y="19990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659">
              <a:extLst>
                <a:ext uri="{FF2B5EF4-FFF2-40B4-BE49-F238E27FC236}">
                  <a16:creationId xmlns:a16="http://schemas.microsoft.com/office/drawing/2014/main" id="{6AD1F815-5CB8-47A0-AA19-6646A512408E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4876800" y="5300902"/>
              <a:ext cx="85696" cy="128349"/>
            </a:xfrm>
            <a:custGeom>
              <a:avLst/>
              <a:gdLst/>
              <a:ahLst/>
              <a:cxnLst/>
              <a:rect l="0" t="0" r="0" b="0"/>
              <a:pathLst>
                <a:path w="85696" h="128349">
                  <a:moveTo>
                    <a:pt x="0" y="71198"/>
                  </a:moveTo>
                  <a:lnTo>
                    <a:pt x="0" y="71198"/>
                  </a:lnTo>
                  <a:lnTo>
                    <a:pt x="10730" y="71198"/>
                  </a:lnTo>
                  <a:lnTo>
                    <a:pt x="11916" y="70140"/>
                  </a:lnTo>
                  <a:lnTo>
                    <a:pt x="13233" y="66141"/>
                  </a:lnTo>
                  <a:lnTo>
                    <a:pt x="14643" y="64652"/>
                  </a:lnTo>
                  <a:lnTo>
                    <a:pt x="19032" y="62997"/>
                  </a:lnTo>
                  <a:lnTo>
                    <a:pt x="52908" y="61683"/>
                  </a:lnTo>
                  <a:lnTo>
                    <a:pt x="75330" y="57107"/>
                  </a:lnTo>
                  <a:lnTo>
                    <a:pt x="77736" y="55983"/>
                  </a:lnTo>
                  <a:lnTo>
                    <a:pt x="81822" y="51912"/>
                  </a:lnTo>
                  <a:lnTo>
                    <a:pt x="83990" y="47986"/>
                  </a:lnTo>
                  <a:lnTo>
                    <a:pt x="85211" y="41390"/>
                  </a:lnTo>
                  <a:lnTo>
                    <a:pt x="85695" y="24426"/>
                  </a:lnTo>
                  <a:lnTo>
                    <a:pt x="84301" y="19895"/>
                  </a:lnTo>
                  <a:lnTo>
                    <a:pt x="82446" y="15589"/>
                  </a:lnTo>
                  <a:lnTo>
                    <a:pt x="81622" y="10146"/>
                  </a:lnTo>
                  <a:lnTo>
                    <a:pt x="80344" y="8272"/>
                  </a:lnTo>
                  <a:lnTo>
                    <a:pt x="78433" y="7022"/>
                  </a:lnTo>
                  <a:lnTo>
                    <a:pt x="74018" y="5105"/>
                  </a:lnTo>
                  <a:lnTo>
                    <a:pt x="70291" y="2489"/>
                  </a:lnTo>
                  <a:lnTo>
                    <a:pt x="60162" y="569"/>
                  </a:lnTo>
                  <a:lnTo>
                    <a:pt x="49635" y="0"/>
                  </a:lnTo>
                  <a:lnTo>
                    <a:pt x="44461" y="1278"/>
                  </a:lnTo>
                  <a:lnTo>
                    <a:pt x="39340" y="4668"/>
                  </a:lnTo>
                  <a:lnTo>
                    <a:pt x="21114" y="24219"/>
                  </a:lnTo>
                  <a:lnTo>
                    <a:pt x="13782" y="38052"/>
                  </a:lnTo>
                  <a:lnTo>
                    <a:pt x="10366" y="56948"/>
                  </a:lnTo>
                  <a:lnTo>
                    <a:pt x="10304" y="71209"/>
                  </a:lnTo>
                  <a:lnTo>
                    <a:pt x="16830" y="104536"/>
                  </a:lnTo>
                  <a:lnTo>
                    <a:pt x="28575" y="12834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660">
              <a:extLst>
                <a:ext uri="{FF2B5EF4-FFF2-40B4-BE49-F238E27FC236}">
                  <a16:creationId xmlns:a16="http://schemas.microsoft.com/office/drawing/2014/main" id="{4C4EC0C2-48A0-439C-A58E-F7EA2EDF782C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5015036" y="5334000"/>
              <a:ext cx="161803" cy="152397"/>
            </a:xfrm>
            <a:custGeom>
              <a:avLst/>
              <a:gdLst/>
              <a:ahLst/>
              <a:cxnLst/>
              <a:rect l="0" t="0" r="0" b="0"/>
              <a:pathLst>
                <a:path w="161803" h="152397">
                  <a:moveTo>
                    <a:pt x="71314" y="0"/>
                  </a:moveTo>
                  <a:lnTo>
                    <a:pt x="71314" y="0"/>
                  </a:lnTo>
                  <a:lnTo>
                    <a:pt x="42295" y="0"/>
                  </a:lnTo>
                  <a:lnTo>
                    <a:pt x="38739" y="1058"/>
                  </a:lnTo>
                  <a:lnTo>
                    <a:pt x="33377" y="5057"/>
                  </a:lnTo>
                  <a:lnTo>
                    <a:pt x="21291" y="18991"/>
                  </a:lnTo>
                  <a:lnTo>
                    <a:pt x="6988" y="29347"/>
                  </a:lnTo>
                  <a:lnTo>
                    <a:pt x="4617" y="32265"/>
                  </a:lnTo>
                  <a:lnTo>
                    <a:pt x="1983" y="39740"/>
                  </a:lnTo>
                  <a:lnTo>
                    <a:pt x="0" y="71534"/>
                  </a:lnTo>
                  <a:lnTo>
                    <a:pt x="2441" y="85753"/>
                  </a:lnTo>
                  <a:lnTo>
                    <a:pt x="11573" y="100021"/>
                  </a:lnTo>
                  <a:lnTo>
                    <a:pt x="45886" y="134043"/>
                  </a:lnTo>
                  <a:lnTo>
                    <a:pt x="71590" y="148576"/>
                  </a:lnTo>
                  <a:lnTo>
                    <a:pt x="92635" y="151897"/>
                  </a:lnTo>
                  <a:lnTo>
                    <a:pt x="127249" y="152394"/>
                  </a:lnTo>
                  <a:lnTo>
                    <a:pt x="129242" y="152396"/>
                  </a:lnTo>
                  <a:lnTo>
                    <a:pt x="134278" y="149576"/>
                  </a:lnTo>
                  <a:lnTo>
                    <a:pt x="139514" y="145854"/>
                  </a:lnTo>
                  <a:lnTo>
                    <a:pt x="143606" y="144199"/>
                  </a:lnTo>
                  <a:lnTo>
                    <a:pt x="161802" y="1428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661">
              <a:extLst>
                <a:ext uri="{FF2B5EF4-FFF2-40B4-BE49-F238E27FC236}">
                  <a16:creationId xmlns:a16="http://schemas.microsoft.com/office/drawing/2014/main" id="{91B92E13-3B53-4FED-B69C-6E164F0E37F8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5291138" y="4995137"/>
              <a:ext cx="80963" cy="110264"/>
            </a:xfrm>
            <a:custGeom>
              <a:avLst/>
              <a:gdLst/>
              <a:ahLst/>
              <a:cxnLst/>
              <a:rect l="0" t="0" r="0" b="0"/>
              <a:pathLst>
                <a:path w="80963" h="110264">
                  <a:moveTo>
                    <a:pt x="0" y="5488"/>
                  </a:moveTo>
                  <a:lnTo>
                    <a:pt x="0" y="5488"/>
                  </a:lnTo>
                  <a:lnTo>
                    <a:pt x="5056" y="5488"/>
                  </a:lnTo>
                  <a:lnTo>
                    <a:pt x="6546" y="4430"/>
                  </a:lnTo>
                  <a:lnTo>
                    <a:pt x="7539" y="2666"/>
                  </a:lnTo>
                  <a:lnTo>
                    <a:pt x="8201" y="431"/>
                  </a:lnTo>
                  <a:lnTo>
                    <a:pt x="8642" y="0"/>
                  </a:lnTo>
                  <a:lnTo>
                    <a:pt x="8936" y="771"/>
                  </a:lnTo>
                  <a:lnTo>
                    <a:pt x="9490" y="5212"/>
                  </a:lnTo>
                  <a:lnTo>
                    <a:pt x="12043" y="7934"/>
                  </a:lnTo>
                  <a:lnTo>
                    <a:pt x="13289" y="12043"/>
                  </a:lnTo>
                  <a:lnTo>
                    <a:pt x="13622" y="14621"/>
                  </a:lnTo>
                  <a:lnTo>
                    <a:pt x="21231" y="29106"/>
                  </a:lnTo>
                  <a:lnTo>
                    <a:pt x="24958" y="34153"/>
                  </a:lnTo>
                  <a:lnTo>
                    <a:pt x="26967" y="40982"/>
                  </a:lnTo>
                  <a:lnTo>
                    <a:pt x="27503" y="45026"/>
                  </a:lnTo>
                  <a:lnTo>
                    <a:pt x="32332" y="53752"/>
                  </a:lnTo>
                  <a:lnTo>
                    <a:pt x="61442" y="87965"/>
                  </a:lnTo>
                  <a:lnTo>
                    <a:pt x="72128" y="102977"/>
                  </a:lnTo>
                  <a:lnTo>
                    <a:pt x="80962" y="11026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662">
              <a:extLst>
                <a:ext uri="{FF2B5EF4-FFF2-40B4-BE49-F238E27FC236}">
                  <a16:creationId xmlns:a16="http://schemas.microsoft.com/office/drawing/2014/main" id="{65F4B16E-91C6-4136-BB96-592F09E389BE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5319713" y="4991100"/>
              <a:ext cx="85726" cy="128589"/>
            </a:xfrm>
            <a:custGeom>
              <a:avLst/>
              <a:gdLst/>
              <a:ahLst/>
              <a:cxnLst/>
              <a:rect l="0" t="0" r="0" b="0"/>
              <a:pathLst>
                <a:path w="85726" h="128589">
                  <a:moveTo>
                    <a:pt x="85725" y="0"/>
                  </a:moveTo>
                  <a:lnTo>
                    <a:pt x="85725" y="0"/>
                  </a:lnTo>
                  <a:lnTo>
                    <a:pt x="83196" y="0"/>
                  </a:lnTo>
                  <a:lnTo>
                    <a:pt x="82452" y="1058"/>
                  </a:lnTo>
                  <a:lnTo>
                    <a:pt x="81624" y="5057"/>
                  </a:lnTo>
                  <a:lnTo>
                    <a:pt x="80345" y="7075"/>
                  </a:lnTo>
                  <a:lnTo>
                    <a:pt x="74547" y="12974"/>
                  </a:lnTo>
                  <a:lnTo>
                    <a:pt x="60122" y="46801"/>
                  </a:lnTo>
                  <a:lnTo>
                    <a:pt x="39635" y="81230"/>
                  </a:lnTo>
                  <a:lnTo>
                    <a:pt x="25354" y="105230"/>
                  </a:lnTo>
                  <a:lnTo>
                    <a:pt x="0" y="12858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" name="SMARTInkShape-Group226">
            <a:extLst>
              <a:ext uri="{FF2B5EF4-FFF2-40B4-BE49-F238E27FC236}">
                <a16:creationId xmlns:a16="http://schemas.microsoft.com/office/drawing/2014/main" id="{10150C05-0EBD-4F34-8411-8A56B2DC391F}"/>
              </a:ext>
            </a:extLst>
          </p:cNvPr>
          <p:cNvGrpSpPr/>
          <p:nvPr/>
        </p:nvGrpSpPr>
        <p:grpSpPr>
          <a:xfrm>
            <a:off x="5600700" y="4719638"/>
            <a:ext cx="314326" cy="371476"/>
            <a:chOff x="5600700" y="4719638"/>
            <a:chExt cx="314326" cy="371476"/>
          </a:xfrm>
        </p:grpSpPr>
        <p:sp>
          <p:nvSpPr>
            <p:cNvPr id="90" name="SMARTInkShape-663">
              <a:extLst>
                <a:ext uri="{FF2B5EF4-FFF2-40B4-BE49-F238E27FC236}">
                  <a16:creationId xmlns:a16="http://schemas.microsoft.com/office/drawing/2014/main" id="{2FC9056D-5C0D-4346-9956-1C9440BD96F6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5605463" y="4757738"/>
              <a:ext cx="23813" cy="304801"/>
            </a:xfrm>
            <a:custGeom>
              <a:avLst/>
              <a:gdLst/>
              <a:ahLst/>
              <a:cxnLst/>
              <a:rect l="0" t="0" r="0" b="0"/>
              <a:pathLst>
                <a:path w="23813" h="304801">
                  <a:moveTo>
                    <a:pt x="0" y="0"/>
                  </a:moveTo>
                  <a:lnTo>
                    <a:pt x="0" y="0"/>
                  </a:lnTo>
                  <a:lnTo>
                    <a:pt x="5056" y="2528"/>
                  </a:lnTo>
                  <a:lnTo>
                    <a:pt x="5488" y="3273"/>
                  </a:lnTo>
                  <a:lnTo>
                    <a:pt x="4716" y="3769"/>
                  </a:lnTo>
                  <a:lnTo>
                    <a:pt x="3144" y="4100"/>
                  </a:lnTo>
                  <a:lnTo>
                    <a:pt x="2096" y="5379"/>
                  </a:lnTo>
                  <a:lnTo>
                    <a:pt x="931" y="9623"/>
                  </a:lnTo>
                  <a:lnTo>
                    <a:pt x="1679" y="11707"/>
                  </a:lnTo>
                  <a:lnTo>
                    <a:pt x="6730" y="18226"/>
                  </a:lnTo>
                  <a:lnTo>
                    <a:pt x="10772" y="50677"/>
                  </a:lnTo>
                  <a:lnTo>
                    <a:pt x="13824" y="80639"/>
                  </a:lnTo>
                  <a:lnTo>
                    <a:pt x="14226" y="113819"/>
                  </a:lnTo>
                  <a:lnTo>
                    <a:pt x="14279" y="148776"/>
                  </a:lnTo>
                  <a:lnTo>
                    <a:pt x="14286" y="184201"/>
                  </a:lnTo>
                  <a:lnTo>
                    <a:pt x="14287" y="217409"/>
                  </a:lnTo>
                  <a:lnTo>
                    <a:pt x="14287" y="251604"/>
                  </a:lnTo>
                  <a:lnTo>
                    <a:pt x="23420" y="286096"/>
                  </a:lnTo>
                  <a:lnTo>
                    <a:pt x="23812" y="3048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664">
              <a:extLst>
                <a:ext uri="{FF2B5EF4-FFF2-40B4-BE49-F238E27FC236}">
                  <a16:creationId xmlns:a16="http://schemas.microsoft.com/office/drawing/2014/main" id="{C485D746-D9AD-4E93-B3B9-ED9F0F94C27C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5600700" y="4719638"/>
              <a:ext cx="314326" cy="371476"/>
            </a:xfrm>
            <a:custGeom>
              <a:avLst/>
              <a:gdLst/>
              <a:ahLst/>
              <a:cxnLst/>
              <a:rect l="0" t="0" r="0" b="0"/>
              <a:pathLst>
                <a:path w="314326" h="371476">
                  <a:moveTo>
                    <a:pt x="0" y="0"/>
                  </a:moveTo>
                  <a:lnTo>
                    <a:pt x="0" y="0"/>
                  </a:lnTo>
                  <a:lnTo>
                    <a:pt x="4101" y="0"/>
                  </a:lnTo>
                  <a:lnTo>
                    <a:pt x="5690" y="8133"/>
                  </a:lnTo>
                  <a:lnTo>
                    <a:pt x="23047" y="42993"/>
                  </a:lnTo>
                  <a:lnTo>
                    <a:pt x="30618" y="73977"/>
                  </a:lnTo>
                  <a:lnTo>
                    <a:pt x="40518" y="102542"/>
                  </a:lnTo>
                  <a:lnTo>
                    <a:pt x="44928" y="127205"/>
                  </a:lnTo>
                  <a:lnTo>
                    <a:pt x="67506" y="161843"/>
                  </a:lnTo>
                  <a:lnTo>
                    <a:pt x="74976" y="175130"/>
                  </a:lnTo>
                  <a:lnTo>
                    <a:pt x="102996" y="197356"/>
                  </a:lnTo>
                  <a:lnTo>
                    <a:pt x="111010" y="200292"/>
                  </a:lnTo>
                  <a:lnTo>
                    <a:pt x="117897" y="208121"/>
                  </a:lnTo>
                  <a:lnTo>
                    <a:pt x="119344" y="207539"/>
                  </a:lnTo>
                  <a:lnTo>
                    <a:pt x="127859" y="201822"/>
                  </a:lnTo>
                  <a:lnTo>
                    <a:pt x="129690" y="201223"/>
                  </a:lnTo>
                  <a:lnTo>
                    <a:pt x="130910" y="200295"/>
                  </a:lnTo>
                  <a:lnTo>
                    <a:pt x="143984" y="179704"/>
                  </a:lnTo>
                  <a:lnTo>
                    <a:pt x="158272" y="147212"/>
                  </a:lnTo>
                  <a:lnTo>
                    <a:pt x="174685" y="114275"/>
                  </a:lnTo>
                  <a:lnTo>
                    <a:pt x="191589" y="80960"/>
                  </a:lnTo>
                  <a:lnTo>
                    <a:pt x="203246" y="61481"/>
                  </a:lnTo>
                  <a:lnTo>
                    <a:pt x="228019" y="37820"/>
                  </a:lnTo>
                  <a:lnTo>
                    <a:pt x="230635" y="33389"/>
                  </a:lnTo>
                  <a:lnTo>
                    <a:pt x="232602" y="31784"/>
                  </a:lnTo>
                  <a:lnTo>
                    <a:pt x="241324" y="28997"/>
                  </a:lnTo>
                  <a:lnTo>
                    <a:pt x="244952" y="28700"/>
                  </a:lnTo>
                  <a:lnTo>
                    <a:pt x="245852" y="29716"/>
                  </a:lnTo>
                  <a:lnTo>
                    <a:pt x="247117" y="35674"/>
                  </a:lnTo>
                  <a:lnTo>
                    <a:pt x="247107" y="62703"/>
                  </a:lnTo>
                  <a:lnTo>
                    <a:pt x="243181" y="95296"/>
                  </a:lnTo>
                  <a:lnTo>
                    <a:pt x="242913" y="125240"/>
                  </a:lnTo>
                  <a:lnTo>
                    <a:pt x="246164" y="159034"/>
                  </a:lnTo>
                  <a:lnTo>
                    <a:pt x="248268" y="178472"/>
                  </a:lnTo>
                  <a:lnTo>
                    <a:pt x="255102" y="202352"/>
                  </a:lnTo>
                  <a:lnTo>
                    <a:pt x="261234" y="236746"/>
                  </a:lnTo>
                  <a:lnTo>
                    <a:pt x="272435" y="272345"/>
                  </a:lnTo>
                  <a:lnTo>
                    <a:pt x="286622" y="304459"/>
                  </a:lnTo>
                  <a:lnTo>
                    <a:pt x="297360" y="337588"/>
                  </a:lnTo>
                  <a:lnTo>
                    <a:pt x="302361" y="349146"/>
                  </a:lnTo>
                  <a:lnTo>
                    <a:pt x="303716" y="357846"/>
                  </a:lnTo>
                  <a:lnTo>
                    <a:pt x="305136" y="360802"/>
                  </a:lnTo>
                  <a:lnTo>
                    <a:pt x="307141" y="362772"/>
                  </a:lnTo>
                  <a:lnTo>
                    <a:pt x="311132" y="365490"/>
                  </a:lnTo>
                  <a:lnTo>
                    <a:pt x="314325" y="3714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" name="SMARTInkShape-Group227">
            <a:extLst>
              <a:ext uri="{FF2B5EF4-FFF2-40B4-BE49-F238E27FC236}">
                <a16:creationId xmlns:a16="http://schemas.microsoft.com/office/drawing/2014/main" id="{4AAE7DC0-A010-4B0E-AA80-8BEC7513CF45}"/>
              </a:ext>
            </a:extLst>
          </p:cNvPr>
          <p:cNvGrpSpPr/>
          <p:nvPr/>
        </p:nvGrpSpPr>
        <p:grpSpPr>
          <a:xfrm>
            <a:off x="6092561" y="4619625"/>
            <a:ext cx="593990" cy="514351"/>
            <a:chOff x="6092561" y="4619625"/>
            <a:chExt cx="593990" cy="514351"/>
          </a:xfrm>
        </p:grpSpPr>
        <p:sp>
          <p:nvSpPr>
            <p:cNvPr id="93" name="SMARTInkShape-665">
              <a:extLst>
                <a:ext uri="{FF2B5EF4-FFF2-40B4-BE49-F238E27FC236}">
                  <a16:creationId xmlns:a16="http://schemas.microsoft.com/office/drawing/2014/main" id="{DCE2DA26-2DF5-4595-B3D0-F97DE013EE23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6092561" y="5000625"/>
              <a:ext cx="93928" cy="133351"/>
            </a:xfrm>
            <a:custGeom>
              <a:avLst/>
              <a:gdLst/>
              <a:ahLst/>
              <a:cxnLst/>
              <a:rect l="0" t="0" r="0" b="0"/>
              <a:pathLst>
                <a:path w="93928" h="133351">
                  <a:moveTo>
                    <a:pt x="8202" y="0"/>
                  </a:moveTo>
                  <a:lnTo>
                    <a:pt x="8202" y="0"/>
                  </a:lnTo>
                  <a:lnTo>
                    <a:pt x="0" y="0"/>
                  </a:lnTo>
                  <a:lnTo>
                    <a:pt x="5484" y="4332"/>
                  </a:lnTo>
                  <a:lnTo>
                    <a:pt x="17793" y="39538"/>
                  </a:lnTo>
                  <a:lnTo>
                    <a:pt x="31910" y="58493"/>
                  </a:lnTo>
                  <a:lnTo>
                    <a:pt x="40038" y="77009"/>
                  </a:lnTo>
                  <a:lnTo>
                    <a:pt x="72476" y="109817"/>
                  </a:lnTo>
                  <a:lnTo>
                    <a:pt x="93927" y="1333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666">
              <a:extLst>
                <a:ext uri="{FF2B5EF4-FFF2-40B4-BE49-F238E27FC236}">
                  <a16:creationId xmlns:a16="http://schemas.microsoft.com/office/drawing/2014/main" id="{78011F00-13CE-41F8-AF00-4C4594B929C2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6105525" y="5014913"/>
              <a:ext cx="80964" cy="104776"/>
            </a:xfrm>
            <a:custGeom>
              <a:avLst/>
              <a:gdLst/>
              <a:ahLst/>
              <a:cxnLst/>
              <a:rect l="0" t="0" r="0" b="0"/>
              <a:pathLst>
                <a:path w="80964" h="104776">
                  <a:moveTo>
                    <a:pt x="80963" y="0"/>
                  </a:moveTo>
                  <a:lnTo>
                    <a:pt x="80963" y="0"/>
                  </a:lnTo>
                  <a:lnTo>
                    <a:pt x="72761" y="0"/>
                  </a:lnTo>
                  <a:lnTo>
                    <a:pt x="72320" y="529"/>
                  </a:lnTo>
                  <a:lnTo>
                    <a:pt x="71830" y="2528"/>
                  </a:lnTo>
                  <a:lnTo>
                    <a:pt x="70986" y="11396"/>
                  </a:lnTo>
                  <a:lnTo>
                    <a:pt x="68188" y="17605"/>
                  </a:lnTo>
                  <a:lnTo>
                    <a:pt x="66065" y="26442"/>
                  </a:lnTo>
                  <a:lnTo>
                    <a:pt x="48403" y="62015"/>
                  </a:lnTo>
                  <a:lnTo>
                    <a:pt x="27711" y="86488"/>
                  </a:lnTo>
                  <a:lnTo>
                    <a:pt x="13705" y="96243"/>
                  </a:lnTo>
                  <a:lnTo>
                    <a:pt x="4532" y="99424"/>
                  </a:lnTo>
                  <a:lnTo>
                    <a:pt x="3021" y="100679"/>
                  </a:lnTo>
                  <a:lnTo>
                    <a:pt x="0" y="1047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667">
              <a:extLst>
                <a:ext uri="{FF2B5EF4-FFF2-40B4-BE49-F238E27FC236}">
                  <a16:creationId xmlns:a16="http://schemas.microsoft.com/office/drawing/2014/main" id="{58C37E91-365E-4BC6-BD0B-388C3BE335A9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6348805" y="4719638"/>
              <a:ext cx="42471" cy="342901"/>
            </a:xfrm>
            <a:custGeom>
              <a:avLst/>
              <a:gdLst/>
              <a:ahLst/>
              <a:cxnLst/>
              <a:rect l="0" t="0" r="0" b="0"/>
              <a:pathLst>
                <a:path w="42471" h="342901">
                  <a:moveTo>
                    <a:pt x="9133" y="0"/>
                  </a:moveTo>
                  <a:lnTo>
                    <a:pt x="9133" y="0"/>
                  </a:lnTo>
                  <a:lnTo>
                    <a:pt x="9133" y="5056"/>
                  </a:lnTo>
                  <a:lnTo>
                    <a:pt x="8074" y="7075"/>
                  </a:lnTo>
                  <a:lnTo>
                    <a:pt x="931" y="13233"/>
                  </a:lnTo>
                  <a:lnTo>
                    <a:pt x="0" y="19031"/>
                  </a:lnTo>
                  <a:lnTo>
                    <a:pt x="8273" y="42414"/>
                  </a:lnTo>
                  <a:lnTo>
                    <a:pt x="9586" y="76132"/>
                  </a:lnTo>
                  <a:lnTo>
                    <a:pt x="13447" y="110102"/>
                  </a:lnTo>
                  <a:lnTo>
                    <a:pt x="13836" y="144014"/>
                  </a:lnTo>
                  <a:lnTo>
                    <a:pt x="14942" y="176849"/>
                  </a:lnTo>
                  <a:lnTo>
                    <a:pt x="21432" y="207950"/>
                  </a:lnTo>
                  <a:lnTo>
                    <a:pt x="23027" y="237162"/>
                  </a:lnTo>
                  <a:lnTo>
                    <a:pt x="25914" y="270959"/>
                  </a:lnTo>
                  <a:lnTo>
                    <a:pt x="28793" y="293157"/>
                  </a:lnTo>
                  <a:lnTo>
                    <a:pt x="35633" y="310241"/>
                  </a:lnTo>
                  <a:lnTo>
                    <a:pt x="38936" y="329246"/>
                  </a:lnTo>
                  <a:lnTo>
                    <a:pt x="42005" y="337496"/>
                  </a:lnTo>
                  <a:lnTo>
                    <a:pt x="42470" y="3429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668">
              <a:extLst>
                <a:ext uri="{FF2B5EF4-FFF2-40B4-BE49-F238E27FC236}">
                  <a16:creationId xmlns:a16="http://schemas.microsoft.com/office/drawing/2014/main" id="{23C6AC6D-40A6-4DF7-BC75-8525CAF50534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6329363" y="4619625"/>
              <a:ext cx="357188" cy="438151"/>
            </a:xfrm>
            <a:custGeom>
              <a:avLst/>
              <a:gdLst/>
              <a:ahLst/>
              <a:cxnLst/>
              <a:rect l="0" t="0" r="0" b="0"/>
              <a:pathLst>
                <a:path w="357188" h="438151">
                  <a:moveTo>
                    <a:pt x="0" y="0"/>
                  </a:moveTo>
                  <a:lnTo>
                    <a:pt x="0" y="0"/>
                  </a:lnTo>
                  <a:lnTo>
                    <a:pt x="529" y="21902"/>
                  </a:lnTo>
                  <a:lnTo>
                    <a:pt x="4331" y="34183"/>
                  </a:lnTo>
                  <a:lnTo>
                    <a:pt x="20203" y="66725"/>
                  </a:lnTo>
                  <a:lnTo>
                    <a:pt x="34431" y="101846"/>
                  </a:lnTo>
                  <a:lnTo>
                    <a:pt x="46613" y="136668"/>
                  </a:lnTo>
                  <a:lnTo>
                    <a:pt x="64641" y="172325"/>
                  </a:lnTo>
                  <a:lnTo>
                    <a:pt x="90727" y="204446"/>
                  </a:lnTo>
                  <a:lnTo>
                    <a:pt x="111923" y="237576"/>
                  </a:lnTo>
                  <a:lnTo>
                    <a:pt x="124825" y="250579"/>
                  </a:lnTo>
                  <a:lnTo>
                    <a:pt x="126079" y="252778"/>
                  </a:lnTo>
                  <a:lnTo>
                    <a:pt x="127444" y="254244"/>
                  </a:lnTo>
                  <a:lnTo>
                    <a:pt x="130372" y="255872"/>
                  </a:lnTo>
                  <a:lnTo>
                    <a:pt x="151562" y="257141"/>
                  </a:lnTo>
                  <a:lnTo>
                    <a:pt x="153429" y="256623"/>
                  </a:lnTo>
                  <a:lnTo>
                    <a:pt x="154673" y="255749"/>
                  </a:lnTo>
                  <a:lnTo>
                    <a:pt x="163535" y="243755"/>
                  </a:lnTo>
                  <a:lnTo>
                    <a:pt x="166173" y="241879"/>
                  </a:lnTo>
                  <a:lnTo>
                    <a:pt x="167932" y="239040"/>
                  </a:lnTo>
                  <a:lnTo>
                    <a:pt x="175013" y="209325"/>
                  </a:lnTo>
                  <a:lnTo>
                    <a:pt x="176738" y="199925"/>
                  </a:lnTo>
                  <a:lnTo>
                    <a:pt x="189139" y="164895"/>
                  </a:lnTo>
                  <a:lnTo>
                    <a:pt x="202203" y="130338"/>
                  </a:lnTo>
                  <a:lnTo>
                    <a:pt x="205080" y="114819"/>
                  </a:lnTo>
                  <a:lnTo>
                    <a:pt x="217693" y="80283"/>
                  </a:lnTo>
                  <a:lnTo>
                    <a:pt x="224898" y="69355"/>
                  </a:lnTo>
                  <a:lnTo>
                    <a:pt x="230640" y="49879"/>
                  </a:lnTo>
                  <a:lnTo>
                    <a:pt x="234974" y="44570"/>
                  </a:lnTo>
                  <a:lnTo>
                    <a:pt x="237612" y="42413"/>
                  </a:lnTo>
                  <a:lnTo>
                    <a:pt x="240542" y="37195"/>
                  </a:lnTo>
                  <a:lnTo>
                    <a:pt x="241324" y="34322"/>
                  </a:lnTo>
                  <a:lnTo>
                    <a:pt x="242374" y="32406"/>
                  </a:lnTo>
                  <a:lnTo>
                    <a:pt x="243603" y="31129"/>
                  </a:lnTo>
                  <a:lnTo>
                    <a:pt x="246850" y="29080"/>
                  </a:lnTo>
                  <a:lnTo>
                    <a:pt x="255781" y="28620"/>
                  </a:lnTo>
                  <a:lnTo>
                    <a:pt x="256245" y="29663"/>
                  </a:lnTo>
                  <a:lnTo>
                    <a:pt x="257164" y="62437"/>
                  </a:lnTo>
                  <a:lnTo>
                    <a:pt x="260942" y="94744"/>
                  </a:lnTo>
                  <a:lnTo>
                    <a:pt x="264465" y="115561"/>
                  </a:lnTo>
                  <a:lnTo>
                    <a:pt x="272608" y="148827"/>
                  </a:lnTo>
                  <a:lnTo>
                    <a:pt x="275153" y="176565"/>
                  </a:lnTo>
                  <a:lnTo>
                    <a:pt x="283088" y="207836"/>
                  </a:lnTo>
                  <a:lnTo>
                    <a:pt x="291711" y="243490"/>
                  </a:lnTo>
                  <a:lnTo>
                    <a:pt x="301804" y="271641"/>
                  </a:lnTo>
                  <a:lnTo>
                    <a:pt x="310615" y="298679"/>
                  </a:lnTo>
                  <a:lnTo>
                    <a:pt x="314263" y="314780"/>
                  </a:lnTo>
                  <a:lnTo>
                    <a:pt x="326718" y="343774"/>
                  </a:lnTo>
                  <a:lnTo>
                    <a:pt x="339044" y="378371"/>
                  </a:lnTo>
                  <a:lnTo>
                    <a:pt x="346892" y="408815"/>
                  </a:lnTo>
                  <a:lnTo>
                    <a:pt x="355623" y="424200"/>
                  </a:lnTo>
                  <a:lnTo>
                    <a:pt x="357187" y="4381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8" name="SMARTInkShape-669">
            <a:extLst>
              <a:ext uri="{FF2B5EF4-FFF2-40B4-BE49-F238E27FC236}">
                <a16:creationId xmlns:a16="http://schemas.microsoft.com/office/drawing/2014/main" id="{54D49FDE-07DF-4953-969D-295CE17461BF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4171950" y="5119688"/>
            <a:ext cx="442914" cy="371476"/>
          </a:xfrm>
          <a:custGeom>
            <a:avLst/>
            <a:gdLst/>
            <a:ahLst/>
            <a:cxnLst/>
            <a:rect l="0" t="0" r="0" b="0"/>
            <a:pathLst>
              <a:path w="442914" h="371476">
                <a:moveTo>
                  <a:pt x="442913" y="0"/>
                </a:moveTo>
                <a:lnTo>
                  <a:pt x="442913" y="0"/>
                </a:lnTo>
                <a:lnTo>
                  <a:pt x="434779" y="7075"/>
                </a:lnTo>
                <a:lnTo>
                  <a:pt x="421256" y="12706"/>
                </a:lnTo>
                <a:lnTo>
                  <a:pt x="415825" y="14642"/>
                </a:lnTo>
                <a:lnTo>
                  <a:pt x="380872" y="32549"/>
                </a:lnTo>
                <a:lnTo>
                  <a:pt x="360866" y="47351"/>
                </a:lnTo>
                <a:lnTo>
                  <a:pt x="327405" y="63339"/>
                </a:lnTo>
                <a:lnTo>
                  <a:pt x="292967" y="93452"/>
                </a:lnTo>
                <a:lnTo>
                  <a:pt x="262692" y="118825"/>
                </a:lnTo>
                <a:lnTo>
                  <a:pt x="227635" y="145372"/>
                </a:lnTo>
                <a:lnTo>
                  <a:pt x="197703" y="173973"/>
                </a:lnTo>
                <a:lnTo>
                  <a:pt x="164363" y="207138"/>
                </a:lnTo>
                <a:lnTo>
                  <a:pt x="133377" y="238101"/>
                </a:lnTo>
                <a:lnTo>
                  <a:pt x="97905" y="271042"/>
                </a:lnTo>
                <a:lnTo>
                  <a:pt x="66908" y="304101"/>
                </a:lnTo>
                <a:lnTo>
                  <a:pt x="33351" y="338096"/>
                </a:lnTo>
                <a:lnTo>
                  <a:pt x="0" y="37147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SMARTInkShape-670">
            <a:extLst>
              <a:ext uri="{FF2B5EF4-FFF2-40B4-BE49-F238E27FC236}">
                <a16:creationId xmlns:a16="http://schemas.microsoft.com/office/drawing/2014/main" id="{F1C1CCB1-EBFD-481D-B027-515EFEA475BD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5543550" y="4672013"/>
            <a:ext cx="376239" cy="361951"/>
          </a:xfrm>
          <a:custGeom>
            <a:avLst/>
            <a:gdLst/>
            <a:ahLst/>
            <a:cxnLst/>
            <a:rect l="0" t="0" r="0" b="0"/>
            <a:pathLst>
              <a:path w="376239" h="361951">
                <a:moveTo>
                  <a:pt x="376238" y="0"/>
                </a:moveTo>
                <a:lnTo>
                  <a:pt x="376238" y="0"/>
                </a:lnTo>
                <a:lnTo>
                  <a:pt x="373709" y="7584"/>
                </a:lnTo>
                <a:lnTo>
                  <a:pt x="369646" y="12719"/>
                </a:lnTo>
                <a:lnTo>
                  <a:pt x="364841" y="16236"/>
                </a:lnTo>
                <a:lnTo>
                  <a:pt x="358103" y="19803"/>
                </a:lnTo>
                <a:lnTo>
                  <a:pt x="325962" y="43346"/>
                </a:lnTo>
                <a:lnTo>
                  <a:pt x="291229" y="71795"/>
                </a:lnTo>
                <a:lnTo>
                  <a:pt x="256067" y="100843"/>
                </a:lnTo>
                <a:lnTo>
                  <a:pt x="235857" y="120719"/>
                </a:lnTo>
                <a:lnTo>
                  <a:pt x="205547" y="151893"/>
                </a:lnTo>
                <a:lnTo>
                  <a:pt x="170485" y="185233"/>
                </a:lnTo>
                <a:lnTo>
                  <a:pt x="141313" y="209038"/>
                </a:lnTo>
                <a:lnTo>
                  <a:pt x="116030" y="234986"/>
                </a:lnTo>
                <a:lnTo>
                  <a:pt x="90536" y="262904"/>
                </a:lnTo>
                <a:lnTo>
                  <a:pt x="58776" y="292834"/>
                </a:lnTo>
                <a:lnTo>
                  <a:pt x="28718" y="327980"/>
                </a:lnTo>
                <a:lnTo>
                  <a:pt x="0" y="3619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955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28383"/>
            <a:ext cx="7943088" cy="4800600"/>
          </a:xfrm>
        </p:spPr>
        <p:txBody>
          <a:bodyPr/>
          <a:lstStyle/>
          <a:p>
            <a:r>
              <a:rPr lang="en-US" dirty="0"/>
              <a:t>rate = </a:t>
            </a:r>
            <a:r>
              <a:rPr lang="en-US" i="1" dirty="0"/>
              <a:t>k</a:t>
            </a:r>
            <a:r>
              <a:rPr lang="en-US" dirty="0"/>
              <a:t> [NH</a:t>
            </a:r>
            <a:r>
              <a:rPr lang="en-US" baseline="-25000" dirty="0"/>
              <a:t>4</a:t>
            </a:r>
            <a:r>
              <a:rPr lang="en-US" baseline="30000" dirty="0"/>
              <a:t>+</a:t>
            </a:r>
            <a:r>
              <a:rPr lang="en-US" dirty="0"/>
              <a:t>] [NO</a:t>
            </a:r>
            <a:r>
              <a:rPr lang="en-US" baseline="-25000" dirty="0"/>
              <a:t>2</a:t>
            </a:r>
            <a:r>
              <a:rPr lang="en-US" baseline="30000" dirty="0"/>
              <a:t>–</a:t>
            </a:r>
            <a:r>
              <a:rPr lang="en-US" dirty="0"/>
              <a:t>]</a:t>
            </a:r>
          </a:p>
          <a:p>
            <a:r>
              <a:rPr lang="en-US" dirty="0"/>
              <a:t>rate = (2.7 x 10</a:t>
            </a:r>
            <a:r>
              <a:rPr lang="en-US" baseline="30000" dirty="0"/>
              <a:t>-4</a:t>
            </a:r>
            <a:r>
              <a:rPr lang="en-US" dirty="0"/>
              <a:t> </a:t>
            </a:r>
            <a:r>
              <a:rPr lang="en-US" i="1" dirty="0"/>
              <a:t>M</a:t>
            </a:r>
            <a:r>
              <a:rPr lang="en-US" baseline="30000" dirty="0"/>
              <a:t>-1 </a:t>
            </a:r>
            <a:r>
              <a:rPr lang="en-US" dirty="0"/>
              <a:t>s</a:t>
            </a:r>
            <a:r>
              <a:rPr lang="en-US" baseline="30000" dirty="0"/>
              <a:t>-1</a:t>
            </a:r>
            <a:r>
              <a:rPr lang="en-US" dirty="0"/>
              <a:t>)(0.100 </a:t>
            </a:r>
            <a:r>
              <a:rPr lang="en-US" i="1" dirty="0"/>
              <a:t>M</a:t>
            </a:r>
            <a:r>
              <a:rPr lang="en-US" dirty="0"/>
              <a:t>)(0.100 </a:t>
            </a:r>
            <a:r>
              <a:rPr lang="en-US" i="1" dirty="0"/>
              <a:t>M</a:t>
            </a:r>
            <a:r>
              <a:rPr lang="en-US" dirty="0"/>
              <a:t>)</a:t>
            </a:r>
          </a:p>
          <a:p>
            <a:r>
              <a:rPr lang="en-US" dirty="0"/>
              <a:t> rate =</a:t>
            </a:r>
            <a:r>
              <a:rPr lang="en-US" b="1" dirty="0">
                <a:solidFill>
                  <a:srgbClr val="FF0000"/>
                </a:solidFill>
              </a:rPr>
              <a:t> 2.7 x 10</a:t>
            </a:r>
            <a:r>
              <a:rPr lang="en-US" b="1" baseline="30000" dirty="0">
                <a:solidFill>
                  <a:srgbClr val="FF0000"/>
                </a:solidFill>
              </a:rPr>
              <a:t>-6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i="1" dirty="0">
                <a:solidFill>
                  <a:srgbClr val="FF0000"/>
                </a:solidFill>
              </a:rPr>
              <a:t>M</a:t>
            </a:r>
            <a:r>
              <a:rPr lang="en-US" b="1" dirty="0">
                <a:solidFill>
                  <a:srgbClr val="FF0000"/>
                </a:solidFill>
              </a:rPr>
              <a:t>/s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41288"/>
            <a:ext cx="9144000" cy="1396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014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978408" y="-220662"/>
            <a:ext cx="7498080" cy="1143000"/>
          </a:xfrm>
        </p:spPr>
        <p:txBody>
          <a:bodyPr/>
          <a:lstStyle/>
          <a:p>
            <a:r>
              <a:rPr lang="en-US" altLang="en-US" dirty="0"/>
              <a:t>Rate Laws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8408" y="800100"/>
            <a:ext cx="8165592" cy="510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A rate law shows the relationship between the reaction rate and the concentrations of reactants.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The exponents tell the </a:t>
            </a:r>
            <a:r>
              <a:rPr lang="en-US" altLang="en-US" dirty="0">
                <a:solidFill>
                  <a:srgbClr val="00197D"/>
                </a:solidFill>
              </a:rPr>
              <a:t>order</a:t>
            </a:r>
            <a:r>
              <a:rPr lang="en-US" altLang="en-US" dirty="0"/>
              <a:t> of the reaction with respect to each reactant.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Since the rate law is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dirty="0"/>
              <a:t>Rate = </a:t>
            </a:r>
            <a:r>
              <a:rPr lang="en-US" altLang="en-US" i="1" dirty="0"/>
              <a:t>k</a:t>
            </a:r>
            <a:r>
              <a:rPr lang="en-US" altLang="en-US" dirty="0"/>
              <a:t> [NH</a:t>
            </a:r>
            <a:r>
              <a:rPr lang="en-US" altLang="en-US" baseline="-25000" dirty="0"/>
              <a:t>4</a:t>
            </a:r>
            <a:r>
              <a:rPr lang="en-US" altLang="en-US" baseline="30000" dirty="0"/>
              <a:t>+</a:t>
            </a:r>
            <a:r>
              <a:rPr lang="en-US" altLang="en-US" dirty="0"/>
              <a:t>] [NO</a:t>
            </a:r>
            <a:r>
              <a:rPr lang="en-US" altLang="en-US" baseline="-25000" dirty="0"/>
              <a:t>2</a:t>
            </a:r>
            <a:r>
              <a:rPr lang="en-US" altLang="en-US" sz="4400" baseline="30000" dirty="0"/>
              <a:t>−</a:t>
            </a:r>
            <a:r>
              <a:rPr lang="en-US" altLang="en-US" dirty="0"/>
              <a:t>]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dirty="0"/>
              <a:t>	the reaction is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dirty="0"/>
              <a:t>		</a:t>
            </a:r>
            <a:r>
              <a:rPr lang="en-US" altLang="en-US" b="1" u="sng" dirty="0">
                <a:solidFill>
                  <a:srgbClr val="FF0000"/>
                </a:solidFill>
              </a:rPr>
              <a:t>First-order</a:t>
            </a:r>
            <a:r>
              <a:rPr lang="en-US" altLang="en-US" dirty="0"/>
              <a:t> in [NH</a:t>
            </a:r>
            <a:r>
              <a:rPr lang="en-US" altLang="en-US" baseline="-25000" dirty="0"/>
              <a:t>4</a:t>
            </a:r>
            <a:r>
              <a:rPr lang="en-US" altLang="en-US" baseline="30000" dirty="0"/>
              <a:t>+</a:t>
            </a:r>
            <a:r>
              <a:rPr lang="en-US" altLang="en-US" dirty="0"/>
              <a:t>] and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dirty="0"/>
              <a:t>		</a:t>
            </a:r>
            <a:r>
              <a:rPr lang="en-US" altLang="en-US" b="1" u="sng" dirty="0">
                <a:solidFill>
                  <a:srgbClr val="FF0000"/>
                </a:solidFill>
              </a:rPr>
              <a:t>First-order</a:t>
            </a:r>
            <a:r>
              <a:rPr lang="en-US" altLang="en-US" dirty="0"/>
              <a:t> in [NO</a:t>
            </a:r>
            <a:r>
              <a:rPr lang="en-US" altLang="en-US" baseline="-25000" dirty="0"/>
              <a:t>2</a:t>
            </a:r>
            <a:r>
              <a:rPr lang="en-US" altLang="en-US" sz="4400" baseline="30000" dirty="0"/>
              <a:t>−</a:t>
            </a:r>
            <a:r>
              <a:rPr lang="en-US" altLang="en-US" dirty="0"/>
              <a:t>].</a:t>
            </a:r>
          </a:p>
        </p:txBody>
      </p:sp>
    </p:spTree>
    <p:extLst>
      <p:ext uri="{BB962C8B-B14F-4D97-AF65-F5344CB8AC3E}">
        <p14:creationId xmlns:p14="http://schemas.microsoft.com/office/powerpoint/2010/main" val="1065246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029208" y="-220662"/>
            <a:ext cx="7498080" cy="1143000"/>
          </a:xfrm>
        </p:spPr>
        <p:txBody>
          <a:bodyPr/>
          <a:lstStyle/>
          <a:p>
            <a:r>
              <a:rPr lang="en-US" altLang="en-US" dirty="0"/>
              <a:t>Rate Laws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2108" y="647700"/>
            <a:ext cx="7498080" cy="48006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dirty="0"/>
              <a:t>Rate = </a:t>
            </a:r>
            <a:r>
              <a:rPr lang="en-US" altLang="en-US" i="1" dirty="0"/>
              <a:t>k</a:t>
            </a:r>
            <a:r>
              <a:rPr lang="en-US" altLang="en-US" dirty="0"/>
              <a:t> [NH</a:t>
            </a:r>
            <a:r>
              <a:rPr lang="en-US" altLang="en-US" baseline="-25000" dirty="0"/>
              <a:t>4</a:t>
            </a:r>
            <a:r>
              <a:rPr lang="en-US" altLang="en-US" baseline="30000" dirty="0"/>
              <a:t>+</a:t>
            </a:r>
            <a:r>
              <a:rPr lang="en-US" altLang="en-US" dirty="0"/>
              <a:t>] [NO</a:t>
            </a:r>
            <a:r>
              <a:rPr lang="en-US" altLang="en-US" baseline="-25000" dirty="0"/>
              <a:t>2</a:t>
            </a:r>
            <a:r>
              <a:rPr lang="en-US" altLang="en-US" sz="4400" baseline="30000" dirty="0"/>
              <a:t>−</a:t>
            </a:r>
            <a:r>
              <a:rPr lang="en-US" altLang="en-US" dirty="0"/>
              <a:t>]</a:t>
            </a:r>
          </a:p>
          <a:p>
            <a:pPr algn="ctr">
              <a:buFontTx/>
              <a:buNone/>
            </a:pPr>
            <a:endParaRPr lang="en-US" altLang="en-US" dirty="0"/>
          </a:p>
          <a:p>
            <a:r>
              <a:rPr lang="en-US" altLang="en-US" dirty="0"/>
              <a:t>The overall reaction order can be found by adding the exponents on the reactants in the rate law.</a:t>
            </a:r>
          </a:p>
          <a:p>
            <a:r>
              <a:rPr lang="en-US" altLang="en-US" dirty="0"/>
              <a:t>This reaction is </a:t>
            </a:r>
            <a:r>
              <a:rPr lang="en-US" altLang="en-US" b="1" u="sng" dirty="0">
                <a:solidFill>
                  <a:srgbClr val="FF0000"/>
                </a:solidFill>
              </a:rPr>
              <a:t>second-order</a:t>
            </a:r>
            <a:r>
              <a:rPr lang="en-US" altLang="en-US" dirty="0"/>
              <a:t> overall.</a:t>
            </a:r>
          </a:p>
        </p:txBody>
      </p:sp>
    </p:spTree>
    <p:extLst>
      <p:ext uri="{BB962C8B-B14F-4D97-AF65-F5344CB8AC3E}">
        <p14:creationId xmlns:p14="http://schemas.microsoft.com/office/powerpoint/2010/main" val="2417950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608012"/>
            <a:ext cx="9144000" cy="405484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40A5110-051B-4B97-B88A-E560E210F0CF}"/>
              </a:ext>
            </a:extLst>
          </p:cNvPr>
          <p:cNvSpPr txBox="1"/>
          <p:nvPr/>
        </p:nvSpPr>
        <p:spPr>
          <a:xfrm>
            <a:off x="2446210" y="1247481"/>
            <a:ext cx="5476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No effect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41D254-B66E-4C11-8A55-FC5DF0DD5544}"/>
              </a:ext>
            </a:extLst>
          </p:cNvPr>
          <p:cNvSpPr txBox="1"/>
          <p:nvPr/>
        </p:nvSpPr>
        <p:spPr>
          <a:xfrm>
            <a:off x="2541460" y="2590138"/>
            <a:ext cx="5476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Rate would double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B99E11-2C0D-40BE-86C9-57B3FF2AC2C3}"/>
              </a:ext>
            </a:extLst>
          </p:cNvPr>
          <p:cNvSpPr txBox="1"/>
          <p:nvPr/>
        </p:nvSpPr>
        <p:spPr>
          <a:xfrm>
            <a:off x="2541460" y="3848100"/>
            <a:ext cx="5476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Rate would quadruple</a:t>
            </a:r>
          </a:p>
        </p:txBody>
      </p:sp>
    </p:spTree>
    <p:extLst>
      <p:ext uri="{BB962C8B-B14F-4D97-AF65-F5344CB8AC3E}">
        <p14:creationId xmlns:p14="http://schemas.microsoft.com/office/powerpoint/2010/main" val="2785233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1075" y="2676524"/>
            <a:ext cx="7952613" cy="3571875"/>
          </a:xfrm>
        </p:spPr>
        <p:txBody>
          <a:bodyPr/>
          <a:lstStyle/>
          <a:p>
            <a:r>
              <a:rPr lang="en-US" dirty="0"/>
              <a:t>Compare experiments 2 and 3</a:t>
            </a:r>
          </a:p>
          <a:p>
            <a:r>
              <a:rPr lang="en-US" dirty="0"/>
              <a:t>When [HgCl</a:t>
            </a:r>
            <a:r>
              <a:rPr lang="en-US" baseline="-25000" dirty="0"/>
              <a:t>2</a:t>
            </a:r>
            <a:r>
              <a:rPr lang="en-US" dirty="0"/>
              <a:t>] is doubled and [C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n-US" baseline="-25000" dirty="0"/>
              <a:t>4</a:t>
            </a:r>
            <a:r>
              <a:rPr lang="en-US" baseline="30000" dirty="0"/>
              <a:t>2-</a:t>
            </a:r>
            <a:r>
              <a:rPr lang="en-US" dirty="0"/>
              <a:t>] is held constant, the reaction rate is doubled. </a:t>
            </a:r>
          </a:p>
          <a:p>
            <a:r>
              <a:rPr lang="en-US" dirty="0"/>
              <a:t>Therefore, the reaction is 1</a:t>
            </a:r>
            <a:r>
              <a:rPr lang="en-US" baseline="30000" dirty="0"/>
              <a:t>st</a:t>
            </a:r>
            <a:r>
              <a:rPr lang="en-US" dirty="0"/>
              <a:t> order with respect to [HgCl</a:t>
            </a:r>
            <a:r>
              <a:rPr lang="en-US" baseline="-25000" dirty="0"/>
              <a:t>2</a:t>
            </a:r>
            <a:r>
              <a:rPr lang="en-US" dirty="0"/>
              <a:t>]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2547000"/>
          </a:xfrm>
          <a:prstGeom prst="rect">
            <a:avLst/>
          </a:prstGeom>
        </p:spPr>
      </p:pic>
      <p:sp>
        <p:nvSpPr>
          <p:cNvPr id="9" name="SMARTInkShape-671">
            <a:extLst>
              <a:ext uri="{FF2B5EF4-FFF2-40B4-BE49-F238E27FC236}">
                <a16:creationId xmlns:a16="http://schemas.microsoft.com/office/drawing/2014/main" id="{756D59F2-0FB0-4CDA-AE06-D264E51C4ADF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61964" y="1314450"/>
            <a:ext cx="228600" cy="614364"/>
          </a:xfrm>
          <a:custGeom>
            <a:avLst/>
            <a:gdLst/>
            <a:ahLst/>
            <a:cxnLst/>
            <a:rect l="0" t="0" r="0" b="0"/>
            <a:pathLst>
              <a:path w="228600" h="614364">
                <a:moveTo>
                  <a:pt x="228599" y="4762"/>
                </a:moveTo>
                <a:lnTo>
                  <a:pt x="228599" y="4762"/>
                </a:lnTo>
                <a:lnTo>
                  <a:pt x="228599" y="0"/>
                </a:lnTo>
                <a:lnTo>
                  <a:pt x="226070" y="2528"/>
                </a:lnTo>
                <a:lnTo>
                  <a:pt x="222007" y="3769"/>
                </a:lnTo>
                <a:lnTo>
                  <a:pt x="203918" y="5690"/>
                </a:lnTo>
                <a:lnTo>
                  <a:pt x="170543" y="17296"/>
                </a:lnTo>
                <a:lnTo>
                  <a:pt x="156893" y="19588"/>
                </a:lnTo>
                <a:lnTo>
                  <a:pt x="138058" y="26486"/>
                </a:lnTo>
                <a:lnTo>
                  <a:pt x="104770" y="32553"/>
                </a:lnTo>
                <a:lnTo>
                  <a:pt x="96658" y="35811"/>
                </a:lnTo>
                <a:lnTo>
                  <a:pt x="88996" y="39728"/>
                </a:lnTo>
                <a:lnTo>
                  <a:pt x="60558" y="42781"/>
                </a:lnTo>
                <a:lnTo>
                  <a:pt x="56371" y="42826"/>
                </a:lnTo>
                <a:lnTo>
                  <a:pt x="55572" y="43367"/>
                </a:lnTo>
                <a:lnTo>
                  <a:pt x="55568" y="44257"/>
                </a:lnTo>
                <a:lnTo>
                  <a:pt x="56095" y="45380"/>
                </a:lnTo>
                <a:lnTo>
                  <a:pt x="55917" y="46128"/>
                </a:lnTo>
                <a:lnTo>
                  <a:pt x="55269" y="46627"/>
                </a:lnTo>
                <a:lnTo>
                  <a:pt x="52956" y="47428"/>
                </a:lnTo>
                <a:lnTo>
                  <a:pt x="40740" y="59281"/>
                </a:lnTo>
                <a:lnTo>
                  <a:pt x="39272" y="63565"/>
                </a:lnTo>
                <a:lnTo>
                  <a:pt x="38330" y="72411"/>
                </a:lnTo>
                <a:lnTo>
                  <a:pt x="35379" y="77338"/>
                </a:lnTo>
                <a:lnTo>
                  <a:pt x="33111" y="80134"/>
                </a:lnTo>
                <a:lnTo>
                  <a:pt x="30590" y="87473"/>
                </a:lnTo>
                <a:lnTo>
                  <a:pt x="28941" y="94969"/>
                </a:lnTo>
                <a:lnTo>
                  <a:pt x="25566" y="103222"/>
                </a:lnTo>
                <a:lnTo>
                  <a:pt x="22798" y="138637"/>
                </a:lnTo>
                <a:lnTo>
                  <a:pt x="11108" y="171481"/>
                </a:lnTo>
                <a:lnTo>
                  <a:pt x="8674" y="195266"/>
                </a:lnTo>
                <a:lnTo>
                  <a:pt x="2026" y="215724"/>
                </a:lnTo>
                <a:lnTo>
                  <a:pt x="176" y="250178"/>
                </a:lnTo>
                <a:lnTo>
                  <a:pt x="14" y="285136"/>
                </a:lnTo>
                <a:lnTo>
                  <a:pt x="0" y="315682"/>
                </a:lnTo>
                <a:lnTo>
                  <a:pt x="1057" y="343510"/>
                </a:lnTo>
                <a:lnTo>
                  <a:pt x="8200" y="374854"/>
                </a:lnTo>
                <a:lnTo>
                  <a:pt x="6113" y="385148"/>
                </a:lnTo>
                <a:lnTo>
                  <a:pt x="4075" y="390115"/>
                </a:lnTo>
                <a:lnTo>
                  <a:pt x="4632" y="401279"/>
                </a:lnTo>
                <a:lnTo>
                  <a:pt x="8879" y="428160"/>
                </a:lnTo>
                <a:lnTo>
                  <a:pt x="13255" y="461935"/>
                </a:lnTo>
                <a:lnTo>
                  <a:pt x="14226" y="495298"/>
                </a:lnTo>
                <a:lnTo>
                  <a:pt x="14282" y="528637"/>
                </a:lnTo>
                <a:lnTo>
                  <a:pt x="12874" y="546276"/>
                </a:lnTo>
                <a:lnTo>
                  <a:pt x="9965" y="560104"/>
                </a:lnTo>
                <a:lnTo>
                  <a:pt x="9720" y="565729"/>
                </a:lnTo>
                <a:lnTo>
                  <a:pt x="11022" y="570346"/>
                </a:lnTo>
                <a:lnTo>
                  <a:pt x="16141" y="577332"/>
                </a:lnTo>
                <a:lnTo>
                  <a:pt x="25890" y="587821"/>
                </a:lnTo>
                <a:lnTo>
                  <a:pt x="30203" y="589337"/>
                </a:lnTo>
                <a:lnTo>
                  <a:pt x="63934" y="590549"/>
                </a:lnTo>
                <a:lnTo>
                  <a:pt x="97980" y="590550"/>
                </a:lnTo>
                <a:lnTo>
                  <a:pt x="120545" y="590550"/>
                </a:lnTo>
                <a:lnTo>
                  <a:pt x="153449" y="600898"/>
                </a:lnTo>
                <a:lnTo>
                  <a:pt x="175291" y="605377"/>
                </a:lnTo>
                <a:lnTo>
                  <a:pt x="185736" y="614363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601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77DEF-651A-4690-9807-54B6539A2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056EBA-54B1-45FA-A09D-B8F0221B1D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1075" y="2647950"/>
            <a:ext cx="8239125" cy="3600450"/>
          </a:xfrm>
        </p:spPr>
        <p:txBody>
          <a:bodyPr/>
          <a:lstStyle/>
          <a:p>
            <a:r>
              <a:rPr lang="en-US" dirty="0"/>
              <a:t>Compare experiments 1 and 2</a:t>
            </a:r>
          </a:p>
          <a:p>
            <a:r>
              <a:rPr lang="en-US" dirty="0"/>
              <a:t>When [C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n-US" baseline="-25000" dirty="0"/>
              <a:t>4</a:t>
            </a:r>
            <a:r>
              <a:rPr lang="en-US" baseline="30000" dirty="0"/>
              <a:t>2-</a:t>
            </a:r>
            <a:r>
              <a:rPr lang="en-US" dirty="0"/>
              <a:t>] is doubled and [HgCl</a:t>
            </a:r>
            <a:r>
              <a:rPr lang="en-US" baseline="-25000" dirty="0"/>
              <a:t>2</a:t>
            </a:r>
            <a:r>
              <a:rPr lang="en-US" dirty="0"/>
              <a:t>] is held constant, the reaction rate is quadrupled</a:t>
            </a:r>
          </a:p>
          <a:p>
            <a:r>
              <a:rPr lang="en-US" dirty="0"/>
              <a:t>Therefore, the reaction is 2</a:t>
            </a:r>
            <a:r>
              <a:rPr lang="en-US" baseline="30000" dirty="0"/>
              <a:t>nd</a:t>
            </a:r>
            <a:r>
              <a:rPr lang="en-US" dirty="0"/>
              <a:t> order with respect to [C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n-US" baseline="-25000" dirty="0"/>
              <a:t>4</a:t>
            </a:r>
            <a:r>
              <a:rPr lang="en-US" baseline="30000" dirty="0"/>
              <a:t>2-</a:t>
            </a:r>
            <a:r>
              <a:rPr lang="en-US" dirty="0"/>
              <a:t>]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C51C0A-52F0-4A0E-B1C7-24F57C5FA7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2547000"/>
          </a:xfrm>
          <a:prstGeom prst="rect">
            <a:avLst/>
          </a:prstGeom>
        </p:spPr>
      </p:pic>
      <p:sp>
        <p:nvSpPr>
          <p:cNvPr id="5" name="SMARTInkShape-672">
            <a:extLst>
              <a:ext uri="{FF2B5EF4-FFF2-40B4-BE49-F238E27FC236}">
                <a16:creationId xmlns:a16="http://schemas.microsoft.com/office/drawing/2014/main" id="{AA55817A-AF32-4D99-B296-04523ED9A15B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61963" y="914400"/>
            <a:ext cx="257117" cy="557067"/>
          </a:xfrm>
          <a:custGeom>
            <a:avLst/>
            <a:gdLst/>
            <a:ahLst/>
            <a:cxnLst/>
            <a:rect l="0" t="0" r="0" b="0"/>
            <a:pathLst>
              <a:path w="257117" h="557067">
                <a:moveTo>
                  <a:pt x="252412" y="14287"/>
                </a:moveTo>
                <a:lnTo>
                  <a:pt x="252412" y="14287"/>
                </a:lnTo>
                <a:lnTo>
                  <a:pt x="256513" y="14287"/>
                </a:lnTo>
                <a:lnTo>
                  <a:pt x="257116" y="6086"/>
                </a:lnTo>
                <a:lnTo>
                  <a:pt x="256607" y="5645"/>
                </a:lnTo>
                <a:lnTo>
                  <a:pt x="252470" y="4773"/>
                </a:lnTo>
                <a:lnTo>
                  <a:pt x="247373" y="4766"/>
                </a:lnTo>
                <a:lnTo>
                  <a:pt x="243469" y="3353"/>
                </a:lnTo>
                <a:lnTo>
                  <a:pt x="241688" y="2235"/>
                </a:lnTo>
                <a:lnTo>
                  <a:pt x="234124" y="662"/>
                </a:lnTo>
                <a:lnTo>
                  <a:pt x="199072" y="11"/>
                </a:lnTo>
                <a:lnTo>
                  <a:pt x="166631" y="1"/>
                </a:lnTo>
                <a:lnTo>
                  <a:pt x="133346" y="0"/>
                </a:lnTo>
                <a:lnTo>
                  <a:pt x="99019" y="0"/>
                </a:lnTo>
                <a:lnTo>
                  <a:pt x="91104" y="529"/>
                </a:lnTo>
                <a:lnTo>
                  <a:pt x="74847" y="5379"/>
                </a:lnTo>
                <a:lnTo>
                  <a:pt x="60362" y="18346"/>
                </a:lnTo>
                <a:lnTo>
                  <a:pt x="54159" y="32398"/>
                </a:lnTo>
                <a:lnTo>
                  <a:pt x="49668" y="62136"/>
                </a:lnTo>
                <a:lnTo>
                  <a:pt x="40485" y="85754"/>
                </a:lnTo>
                <a:lnTo>
                  <a:pt x="37748" y="100021"/>
                </a:lnTo>
                <a:lnTo>
                  <a:pt x="30700" y="119064"/>
                </a:lnTo>
                <a:lnTo>
                  <a:pt x="28325" y="149950"/>
                </a:lnTo>
                <a:lnTo>
                  <a:pt x="24511" y="179921"/>
                </a:lnTo>
                <a:lnTo>
                  <a:pt x="22892" y="206892"/>
                </a:lnTo>
                <a:lnTo>
                  <a:pt x="15629" y="237043"/>
                </a:lnTo>
                <a:lnTo>
                  <a:pt x="13053" y="270745"/>
                </a:lnTo>
                <a:lnTo>
                  <a:pt x="10221" y="301777"/>
                </a:lnTo>
                <a:lnTo>
                  <a:pt x="8604" y="334150"/>
                </a:lnTo>
                <a:lnTo>
                  <a:pt x="4078" y="355418"/>
                </a:lnTo>
                <a:lnTo>
                  <a:pt x="6382" y="377183"/>
                </a:lnTo>
                <a:lnTo>
                  <a:pt x="1049" y="406838"/>
                </a:lnTo>
                <a:lnTo>
                  <a:pt x="138" y="440566"/>
                </a:lnTo>
                <a:lnTo>
                  <a:pt x="12" y="475051"/>
                </a:lnTo>
                <a:lnTo>
                  <a:pt x="0" y="506989"/>
                </a:lnTo>
                <a:lnTo>
                  <a:pt x="0" y="519754"/>
                </a:lnTo>
                <a:lnTo>
                  <a:pt x="1058" y="523244"/>
                </a:lnTo>
                <a:lnTo>
                  <a:pt x="12973" y="539514"/>
                </a:lnTo>
                <a:lnTo>
                  <a:pt x="22769" y="548738"/>
                </a:lnTo>
                <a:lnTo>
                  <a:pt x="24704" y="551563"/>
                </a:lnTo>
                <a:lnTo>
                  <a:pt x="27052" y="553446"/>
                </a:lnTo>
                <a:lnTo>
                  <a:pt x="32484" y="555538"/>
                </a:lnTo>
                <a:lnTo>
                  <a:pt x="52436" y="557066"/>
                </a:lnTo>
                <a:lnTo>
                  <a:pt x="85912" y="546859"/>
                </a:lnTo>
                <a:lnTo>
                  <a:pt x="100068" y="541268"/>
                </a:lnTo>
                <a:lnTo>
                  <a:pt x="109562" y="536897"/>
                </a:lnTo>
                <a:lnTo>
                  <a:pt x="143602" y="530434"/>
                </a:lnTo>
                <a:lnTo>
                  <a:pt x="171450" y="528637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MARTInkShape-673">
            <a:extLst>
              <a:ext uri="{FF2B5EF4-FFF2-40B4-BE49-F238E27FC236}">
                <a16:creationId xmlns:a16="http://schemas.microsoft.com/office/drawing/2014/main" id="{02DBA37E-1F93-4495-B0F3-E4752CD43384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405563" y="771525"/>
            <a:ext cx="1552576" cy="904787"/>
          </a:xfrm>
          <a:custGeom>
            <a:avLst/>
            <a:gdLst/>
            <a:ahLst/>
            <a:cxnLst/>
            <a:rect l="0" t="0" r="0" b="0"/>
            <a:pathLst>
              <a:path w="1552576" h="904787">
                <a:moveTo>
                  <a:pt x="0" y="42862"/>
                </a:moveTo>
                <a:lnTo>
                  <a:pt x="0" y="42862"/>
                </a:lnTo>
                <a:lnTo>
                  <a:pt x="0" y="46963"/>
                </a:lnTo>
                <a:lnTo>
                  <a:pt x="5056" y="47429"/>
                </a:lnTo>
                <a:lnTo>
                  <a:pt x="6546" y="48553"/>
                </a:lnTo>
                <a:lnTo>
                  <a:pt x="12536" y="60587"/>
                </a:lnTo>
                <a:lnTo>
                  <a:pt x="13509" y="65910"/>
                </a:lnTo>
                <a:lnTo>
                  <a:pt x="14827" y="68281"/>
                </a:lnTo>
                <a:lnTo>
                  <a:pt x="20679" y="74677"/>
                </a:lnTo>
                <a:lnTo>
                  <a:pt x="22420" y="80109"/>
                </a:lnTo>
                <a:lnTo>
                  <a:pt x="27061" y="115250"/>
                </a:lnTo>
                <a:lnTo>
                  <a:pt x="28486" y="147693"/>
                </a:lnTo>
                <a:lnTo>
                  <a:pt x="28569" y="180978"/>
                </a:lnTo>
                <a:lnTo>
                  <a:pt x="28574" y="213738"/>
                </a:lnTo>
                <a:lnTo>
                  <a:pt x="28575" y="243243"/>
                </a:lnTo>
                <a:lnTo>
                  <a:pt x="28575" y="274808"/>
                </a:lnTo>
                <a:lnTo>
                  <a:pt x="28575" y="308776"/>
                </a:lnTo>
                <a:lnTo>
                  <a:pt x="28575" y="340810"/>
                </a:lnTo>
                <a:lnTo>
                  <a:pt x="29633" y="352025"/>
                </a:lnTo>
                <a:lnTo>
                  <a:pt x="37217" y="385240"/>
                </a:lnTo>
                <a:lnTo>
                  <a:pt x="41295" y="420837"/>
                </a:lnTo>
                <a:lnTo>
                  <a:pt x="43783" y="456503"/>
                </a:lnTo>
                <a:lnTo>
                  <a:pt x="51045" y="491511"/>
                </a:lnTo>
                <a:lnTo>
                  <a:pt x="55980" y="521436"/>
                </a:lnTo>
                <a:lnTo>
                  <a:pt x="58054" y="552031"/>
                </a:lnTo>
                <a:lnTo>
                  <a:pt x="70110" y="586321"/>
                </a:lnTo>
                <a:lnTo>
                  <a:pt x="79324" y="617732"/>
                </a:lnTo>
                <a:lnTo>
                  <a:pt x="84970" y="637900"/>
                </a:lnTo>
                <a:lnTo>
                  <a:pt x="92905" y="657170"/>
                </a:lnTo>
                <a:lnTo>
                  <a:pt x="97315" y="676264"/>
                </a:lnTo>
                <a:lnTo>
                  <a:pt x="107196" y="700086"/>
                </a:lnTo>
                <a:lnTo>
                  <a:pt x="109026" y="708554"/>
                </a:lnTo>
                <a:lnTo>
                  <a:pt x="125891" y="743434"/>
                </a:lnTo>
                <a:lnTo>
                  <a:pt x="127789" y="751501"/>
                </a:lnTo>
                <a:lnTo>
                  <a:pt x="129113" y="753413"/>
                </a:lnTo>
                <a:lnTo>
                  <a:pt x="131054" y="754688"/>
                </a:lnTo>
                <a:lnTo>
                  <a:pt x="135504" y="756634"/>
                </a:lnTo>
                <a:lnTo>
                  <a:pt x="169909" y="785237"/>
                </a:lnTo>
                <a:lnTo>
                  <a:pt x="175352" y="787849"/>
                </a:lnTo>
                <a:lnTo>
                  <a:pt x="179886" y="792186"/>
                </a:lnTo>
                <a:lnTo>
                  <a:pt x="184195" y="797112"/>
                </a:lnTo>
                <a:lnTo>
                  <a:pt x="192042" y="802331"/>
                </a:lnTo>
                <a:lnTo>
                  <a:pt x="198483" y="805171"/>
                </a:lnTo>
                <a:lnTo>
                  <a:pt x="211283" y="813664"/>
                </a:lnTo>
                <a:lnTo>
                  <a:pt x="245544" y="827256"/>
                </a:lnTo>
                <a:lnTo>
                  <a:pt x="273552" y="833088"/>
                </a:lnTo>
                <a:lnTo>
                  <a:pt x="277618" y="833204"/>
                </a:lnTo>
                <a:lnTo>
                  <a:pt x="309644" y="842066"/>
                </a:lnTo>
                <a:lnTo>
                  <a:pt x="327217" y="844196"/>
                </a:lnTo>
                <a:lnTo>
                  <a:pt x="339135" y="846679"/>
                </a:lnTo>
                <a:lnTo>
                  <a:pt x="371533" y="847664"/>
                </a:lnTo>
                <a:lnTo>
                  <a:pt x="375218" y="848742"/>
                </a:lnTo>
                <a:lnTo>
                  <a:pt x="383990" y="854259"/>
                </a:lnTo>
                <a:lnTo>
                  <a:pt x="405206" y="856856"/>
                </a:lnTo>
                <a:lnTo>
                  <a:pt x="438173" y="857756"/>
                </a:lnTo>
                <a:lnTo>
                  <a:pt x="471489" y="861717"/>
                </a:lnTo>
                <a:lnTo>
                  <a:pt x="502884" y="861987"/>
                </a:lnTo>
                <a:lnTo>
                  <a:pt x="537574" y="862010"/>
                </a:lnTo>
                <a:lnTo>
                  <a:pt x="570455" y="862012"/>
                </a:lnTo>
                <a:lnTo>
                  <a:pt x="596233" y="863071"/>
                </a:lnTo>
                <a:lnTo>
                  <a:pt x="627308" y="870214"/>
                </a:lnTo>
                <a:lnTo>
                  <a:pt x="662438" y="874733"/>
                </a:lnTo>
                <a:lnTo>
                  <a:pt x="695935" y="876162"/>
                </a:lnTo>
                <a:lnTo>
                  <a:pt x="716026" y="877318"/>
                </a:lnTo>
                <a:lnTo>
                  <a:pt x="750712" y="884939"/>
                </a:lnTo>
                <a:lnTo>
                  <a:pt x="781112" y="885708"/>
                </a:lnTo>
                <a:lnTo>
                  <a:pt x="812775" y="885810"/>
                </a:lnTo>
                <a:lnTo>
                  <a:pt x="845063" y="885823"/>
                </a:lnTo>
                <a:lnTo>
                  <a:pt x="875217" y="885825"/>
                </a:lnTo>
                <a:lnTo>
                  <a:pt x="907508" y="885825"/>
                </a:lnTo>
                <a:lnTo>
                  <a:pt x="937501" y="885825"/>
                </a:lnTo>
                <a:lnTo>
                  <a:pt x="969993" y="885825"/>
                </a:lnTo>
                <a:lnTo>
                  <a:pt x="1001748" y="889595"/>
                </a:lnTo>
                <a:lnTo>
                  <a:pt x="1036753" y="890457"/>
                </a:lnTo>
                <a:lnTo>
                  <a:pt x="1058309" y="891607"/>
                </a:lnTo>
                <a:lnTo>
                  <a:pt x="1090814" y="899226"/>
                </a:lnTo>
                <a:lnTo>
                  <a:pt x="1124538" y="900564"/>
                </a:lnTo>
                <a:lnTo>
                  <a:pt x="1158430" y="904203"/>
                </a:lnTo>
                <a:lnTo>
                  <a:pt x="1188208" y="904786"/>
                </a:lnTo>
                <a:lnTo>
                  <a:pt x="1221527" y="901590"/>
                </a:lnTo>
                <a:lnTo>
                  <a:pt x="1257157" y="900199"/>
                </a:lnTo>
                <a:lnTo>
                  <a:pt x="1288684" y="900120"/>
                </a:lnTo>
                <a:lnTo>
                  <a:pt x="1318857" y="900113"/>
                </a:lnTo>
                <a:lnTo>
                  <a:pt x="1349287" y="899054"/>
                </a:lnTo>
                <a:lnTo>
                  <a:pt x="1381827" y="890941"/>
                </a:lnTo>
                <a:lnTo>
                  <a:pt x="1413092" y="886603"/>
                </a:lnTo>
                <a:lnTo>
                  <a:pt x="1442917" y="875164"/>
                </a:lnTo>
                <a:lnTo>
                  <a:pt x="1449686" y="870327"/>
                </a:lnTo>
                <a:lnTo>
                  <a:pt x="1455518" y="865179"/>
                </a:lnTo>
                <a:lnTo>
                  <a:pt x="1490122" y="844503"/>
                </a:lnTo>
                <a:lnTo>
                  <a:pt x="1524490" y="810728"/>
                </a:lnTo>
                <a:lnTo>
                  <a:pt x="1544123" y="778967"/>
                </a:lnTo>
                <a:lnTo>
                  <a:pt x="1546941" y="776486"/>
                </a:lnTo>
                <a:lnTo>
                  <a:pt x="1550070" y="769497"/>
                </a:lnTo>
                <a:lnTo>
                  <a:pt x="1552428" y="738069"/>
                </a:lnTo>
                <a:lnTo>
                  <a:pt x="1552562" y="704546"/>
                </a:lnTo>
                <a:lnTo>
                  <a:pt x="1552574" y="671904"/>
                </a:lnTo>
                <a:lnTo>
                  <a:pt x="1552575" y="637669"/>
                </a:lnTo>
                <a:lnTo>
                  <a:pt x="1551516" y="620621"/>
                </a:lnTo>
                <a:lnTo>
                  <a:pt x="1543403" y="589623"/>
                </a:lnTo>
                <a:lnTo>
                  <a:pt x="1539065" y="558554"/>
                </a:lnTo>
                <a:lnTo>
                  <a:pt x="1538389" y="526985"/>
                </a:lnTo>
                <a:lnTo>
                  <a:pt x="1537242" y="495807"/>
                </a:lnTo>
                <a:lnTo>
                  <a:pt x="1529646" y="461436"/>
                </a:lnTo>
                <a:lnTo>
                  <a:pt x="1528878" y="427491"/>
                </a:lnTo>
                <a:lnTo>
                  <a:pt x="1525512" y="398454"/>
                </a:lnTo>
                <a:lnTo>
                  <a:pt x="1524298" y="368965"/>
                </a:lnTo>
                <a:lnTo>
                  <a:pt x="1524039" y="333868"/>
                </a:lnTo>
                <a:lnTo>
                  <a:pt x="1524005" y="299037"/>
                </a:lnTo>
                <a:lnTo>
                  <a:pt x="1524000" y="269136"/>
                </a:lnTo>
                <a:lnTo>
                  <a:pt x="1526744" y="235800"/>
                </a:lnTo>
                <a:lnTo>
                  <a:pt x="1524466" y="204814"/>
                </a:lnTo>
                <a:lnTo>
                  <a:pt x="1524061" y="173074"/>
                </a:lnTo>
                <a:lnTo>
                  <a:pt x="1524005" y="140195"/>
                </a:lnTo>
                <a:lnTo>
                  <a:pt x="1522944" y="126867"/>
                </a:lnTo>
                <a:lnTo>
                  <a:pt x="1512339" y="94045"/>
                </a:lnTo>
                <a:lnTo>
                  <a:pt x="1508807" y="73238"/>
                </a:lnTo>
                <a:lnTo>
                  <a:pt x="1502203" y="63052"/>
                </a:lnTo>
                <a:lnTo>
                  <a:pt x="1498057" y="53259"/>
                </a:lnTo>
                <a:lnTo>
                  <a:pt x="1493772" y="48718"/>
                </a:lnTo>
                <a:lnTo>
                  <a:pt x="1487454" y="44019"/>
                </a:lnTo>
                <a:lnTo>
                  <a:pt x="1485179" y="43376"/>
                </a:lnTo>
                <a:lnTo>
                  <a:pt x="1483832" y="43205"/>
                </a:lnTo>
                <a:lnTo>
                  <a:pt x="1460524" y="30332"/>
                </a:lnTo>
                <a:lnTo>
                  <a:pt x="1456453" y="29356"/>
                </a:lnTo>
                <a:lnTo>
                  <a:pt x="1445197" y="22183"/>
                </a:lnTo>
                <a:lnTo>
                  <a:pt x="1431058" y="18258"/>
                </a:lnTo>
                <a:lnTo>
                  <a:pt x="1426071" y="16052"/>
                </a:lnTo>
                <a:lnTo>
                  <a:pt x="1391494" y="14333"/>
                </a:lnTo>
                <a:lnTo>
                  <a:pt x="1369640" y="13233"/>
                </a:lnTo>
                <a:lnTo>
                  <a:pt x="1334303" y="5645"/>
                </a:lnTo>
                <a:lnTo>
                  <a:pt x="1304926" y="4814"/>
                </a:lnTo>
                <a:lnTo>
                  <a:pt x="1270594" y="4767"/>
                </a:lnTo>
                <a:lnTo>
                  <a:pt x="1236433" y="4763"/>
                </a:lnTo>
                <a:lnTo>
                  <a:pt x="1200976" y="4763"/>
                </a:lnTo>
                <a:lnTo>
                  <a:pt x="1165719" y="4762"/>
                </a:lnTo>
                <a:lnTo>
                  <a:pt x="1132998" y="1489"/>
                </a:lnTo>
                <a:lnTo>
                  <a:pt x="1097507" y="196"/>
                </a:lnTo>
                <a:lnTo>
                  <a:pt x="1066927" y="39"/>
                </a:lnTo>
                <a:lnTo>
                  <a:pt x="1036340" y="5"/>
                </a:lnTo>
                <a:lnTo>
                  <a:pt x="1007386" y="1"/>
                </a:lnTo>
                <a:lnTo>
                  <a:pt x="971722" y="0"/>
                </a:lnTo>
                <a:lnTo>
                  <a:pt x="941127" y="0"/>
                </a:lnTo>
                <a:lnTo>
                  <a:pt x="906415" y="0"/>
                </a:lnTo>
                <a:lnTo>
                  <a:pt x="873429" y="0"/>
                </a:lnTo>
                <a:lnTo>
                  <a:pt x="844708" y="529"/>
                </a:lnTo>
                <a:lnTo>
                  <a:pt x="815516" y="3769"/>
                </a:lnTo>
                <a:lnTo>
                  <a:pt x="786682" y="4566"/>
                </a:lnTo>
                <a:lnTo>
                  <a:pt x="753293" y="4724"/>
                </a:lnTo>
                <a:lnTo>
                  <a:pt x="722107" y="4757"/>
                </a:lnTo>
                <a:lnTo>
                  <a:pt x="688177" y="992"/>
                </a:lnTo>
                <a:lnTo>
                  <a:pt x="657969" y="131"/>
                </a:lnTo>
                <a:lnTo>
                  <a:pt x="625448" y="17"/>
                </a:lnTo>
                <a:lnTo>
                  <a:pt x="593688" y="1413"/>
                </a:lnTo>
                <a:lnTo>
                  <a:pt x="558155" y="5380"/>
                </a:lnTo>
                <a:lnTo>
                  <a:pt x="524531" y="12214"/>
                </a:lnTo>
                <a:lnTo>
                  <a:pt x="494782" y="16406"/>
                </a:lnTo>
                <a:lnTo>
                  <a:pt x="464192" y="19586"/>
                </a:lnTo>
                <a:lnTo>
                  <a:pt x="430947" y="26486"/>
                </a:lnTo>
                <a:lnTo>
                  <a:pt x="401155" y="28162"/>
                </a:lnTo>
                <a:lnTo>
                  <a:pt x="365655" y="32290"/>
                </a:lnTo>
                <a:lnTo>
                  <a:pt x="332226" y="33131"/>
                </a:lnTo>
                <a:lnTo>
                  <a:pt x="302123" y="33297"/>
                </a:lnTo>
                <a:lnTo>
                  <a:pt x="269836" y="33329"/>
                </a:lnTo>
                <a:lnTo>
                  <a:pt x="238097" y="30808"/>
                </a:lnTo>
                <a:lnTo>
                  <a:pt x="208172" y="29016"/>
                </a:lnTo>
                <a:lnTo>
                  <a:pt x="179919" y="28662"/>
                </a:lnTo>
                <a:lnTo>
                  <a:pt x="146488" y="31120"/>
                </a:lnTo>
                <a:lnTo>
                  <a:pt x="116385" y="39975"/>
                </a:lnTo>
                <a:lnTo>
                  <a:pt x="86921" y="48779"/>
                </a:lnTo>
                <a:lnTo>
                  <a:pt x="52910" y="63007"/>
                </a:lnTo>
                <a:lnTo>
                  <a:pt x="38100" y="71437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799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5D983A-AD00-4D1A-A722-C1DAAAF43E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2025" y="2547000"/>
            <a:ext cx="8248650" cy="3819525"/>
          </a:xfrm>
        </p:spPr>
        <p:txBody>
          <a:bodyPr/>
          <a:lstStyle/>
          <a:p>
            <a:r>
              <a:rPr lang="en-US" dirty="0"/>
              <a:t>Rate = k [HgCl</a:t>
            </a:r>
            <a:r>
              <a:rPr lang="en-US" baseline="-25000" dirty="0"/>
              <a:t>2</a:t>
            </a:r>
            <a:r>
              <a:rPr lang="en-US" dirty="0"/>
              <a:t>] [C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n-US" baseline="-25000" dirty="0"/>
              <a:t>4</a:t>
            </a:r>
            <a:r>
              <a:rPr lang="en-US" baseline="30000" dirty="0"/>
              <a:t>2-</a:t>
            </a:r>
            <a:r>
              <a:rPr lang="en-US" dirty="0"/>
              <a:t>]</a:t>
            </a:r>
            <a:r>
              <a:rPr lang="en-US" baseline="30000" dirty="0"/>
              <a:t>2 </a:t>
            </a:r>
            <a:r>
              <a:rPr lang="en-US" dirty="0"/>
              <a:t>, 3rd order overall </a:t>
            </a:r>
          </a:p>
          <a:p>
            <a:r>
              <a:rPr lang="en-US" sz="2800" dirty="0"/>
              <a:t>(Plug in data from any experiment to solve for k)</a:t>
            </a:r>
          </a:p>
          <a:p>
            <a:r>
              <a:rPr lang="en-US" sz="2800" dirty="0"/>
              <a:t>(5.20x10</a:t>
            </a:r>
            <a:r>
              <a:rPr lang="en-US" sz="2800" baseline="30000" dirty="0"/>
              <a:t>-5</a:t>
            </a:r>
            <a:r>
              <a:rPr lang="en-US" sz="2800" dirty="0"/>
              <a:t> M/min) = k [0.0836 M][0.202 M]</a:t>
            </a:r>
            <a:r>
              <a:rPr lang="en-US" sz="2800" baseline="30000" dirty="0"/>
              <a:t>2</a:t>
            </a:r>
            <a:endParaRPr lang="en-US" sz="2800" dirty="0"/>
          </a:p>
          <a:p>
            <a:r>
              <a:rPr lang="en-US" sz="2800" dirty="0"/>
              <a:t>k = 0.0152 M</a:t>
            </a:r>
            <a:r>
              <a:rPr lang="en-US" sz="2800" baseline="30000" dirty="0"/>
              <a:t>-2 </a:t>
            </a:r>
            <a:r>
              <a:rPr lang="en-US" sz="2800" dirty="0"/>
              <a:t>min</a:t>
            </a:r>
            <a:r>
              <a:rPr lang="en-US" sz="2800" baseline="30000" dirty="0"/>
              <a:t> -1</a:t>
            </a:r>
          </a:p>
          <a:p>
            <a:r>
              <a:rPr lang="en-US" sz="2800" dirty="0"/>
              <a:t>(units for k have to cancel out with M</a:t>
            </a:r>
            <a:r>
              <a:rPr lang="en-US" sz="2800" baseline="30000" dirty="0"/>
              <a:t>3</a:t>
            </a:r>
            <a:r>
              <a:rPr lang="en-US" sz="2800" dirty="0"/>
              <a:t> so that you’re left with M/min, the unit for rate)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27C534-91DE-4A4B-A348-7C154B832CFB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0" y="0"/>
            <a:ext cx="9144000" cy="2547000"/>
          </a:xfrm>
          <a:prstGeom prst="rect">
            <a:avLst/>
          </a:prstGeom>
        </p:spPr>
      </p:pic>
      <p:grpSp>
        <p:nvGrpSpPr>
          <p:cNvPr id="61" name="SMARTInkShape-Group233">
            <a:extLst>
              <a:ext uri="{FF2B5EF4-FFF2-40B4-BE49-F238E27FC236}">
                <a16:creationId xmlns:a16="http://schemas.microsoft.com/office/drawing/2014/main" id="{B2751206-DD1B-49B9-9894-9EBC3596C3FE}"/>
              </a:ext>
            </a:extLst>
          </p:cNvPr>
          <p:cNvGrpSpPr/>
          <p:nvPr/>
        </p:nvGrpSpPr>
        <p:grpSpPr>
          <a:xfrm>
            <a:off x="3219450" y="4586288"/>
            <a:ext cx="1624014" cy="1119188"/>
            <a:chOff x="3219450" y="4586288"/>
            <a:chExt cx="1624014" cy="1119188"/>
          </a:xfrm>
        </p:grpSpPr>
        <p:sp>
          <p:nvSpPr>
            <p:cNvPr id="48" name="SMARTInkShape-674">
              <a:extLst>
                <a:ext uri="{FF2B5EF4-FFF2-40B4-BE49-F238E27FC236}">
                  <a16:creationId xmlns:a16="http://schemas.microsoft.com/office/drawing/2014/main" id="{DA3B8CF0-92F9-4914-BCA1-CFD6F685D7B8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4686300" y="5460180"/>
              <a:ext cx="157164" cy="231009"/>
            </a:xfrm>
            <a:custGeom>
              <a:avLst/>
              <a:gdLst/>
              <a:ahLst/>
              <a:cxnLst/>
              <a:rect l="0" t="0" r="0" b="0"/>
              <a:pathLst>
                <a:path w="157164" h="231009">
                  <a:moveTo>
                    <a:pt x="0" y="11933"/>
                  </a:moveTo>
                  <a:lnTo>
                    <a:pt x="0" y="11933"/>
                  </a:lnTo>
                  <a:lnTo>
                    <a:pt x="0" y="46439"/>
                  </a:lnTo>
                  <a:lnTo>
                    <a:pt x="0" y="82143"/>
                  </a:lnTo>
                  <a:lnTo>
                    <a:pt x="0" y="92006"/>
                  </a:lnTo>
                  <a:lnTo>
                    <a:pt x="529" y="93890"/>
                  </a:lnTo>
                  <a:lnTo>
                    <a:pt x="1411" y="95146"/>
                  </a:lnTo>
                  <a:lnTo>
                    <a:pt x="4757" y="97654"/>
                  </a:lnTo>
                  <a:lnTo>
                    <a:pt x="4763" y="62481"/>
                  </a:lnTo>
                  <a:lnTo>
                    <a:pt x="4763" y="45322"/>
                  </a:lnTo>
                  <a:lnTo>
                    <a:pt x="15110" y="18340"/>
                  </a:lnTo>
                  <a:lnTo>
                    <a:pt x="23328" y="8142"/>
                  </a:lnTo>
                  <a:lnTo>
                    <a:pt x="27654" y="4956"/>
                  </a:lnTo>
                  <a:lnTo>
                    <a:pt x="29549" y="4107"/>
                  </a:lnTo>
                  <a:lnTo>
                    <a:pt x="30812" y="3011"/>
                  </a:lnTo>
                  <a:lnTo>
                    <a:pt x="32215" y="383"/>
                  </a:lnTo>
                  <a:lnTo>
                    <a:pt x="34177" y="0"/>
                  </a:lnTo>
                  <a:lnTo>
                    <a:pt x="57737" y="2282"/>
                  </a:lnTo>
                  <a:lnTo>
                    <a:pt x="62879" y="5174"/>
                  </a:lnTo>
                  <a:lnTo>
                    <a:pt x="74642" y="15903"/>
                  </a:lnTo>
                  <a:lnTo>
                    <a:pt x="94388" y="46087"/>
                  </a:lnTo>
                  <a:lnTo>
                    <a:pt x="98346" y="59800"/>
                  </a:lnTo>
                  <a:lnTo>
                    <a:pt x="102498" y="93294"/>
                  </a:lnTo>
                  <a:lnTo>
                    <a:pt x="107297" y="124299"/>
                  </a:lnTo>
                  <a:lnTo>
                    <a:pt x="112225" y="139947"/>
                  </a:lnTo>
                  <a:lnTo>
                    <a:pt x="116418" y="159457"/>
                  </a:lnTo>
                  <a:lnTo>
                    <a:pt x="129307" y="194843"/>
                  </a:lnTo>
                  <a:lnTo>
                    <a:pt x="145951" y="224590"/>
                  </a:lnTo>
                  <a:lnTo>
                    <a:pt x="146513" y="226729"/>
                  </a:lnTo>
                  <a:lnTo>
                    <a:pt x="147946" y="228155"/>
                  </a:lnTo>
                  <a:lnTo>
                    <a:pt x="157163" y="23100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675">
              <a:extLst>
                <a:ext uri="{FF2B5EF4-FFF2-40B4-BE49-F238E27FC236}">
                  <a16:creationId xmlns:a16="http://schemas.microsoft.com/office/drawing/2014/main" id="{CD4CC747-D199-4555-8C7A-D9E9E6C9FCA5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4605338" y="53721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9525" y="0"/>
                  </a:moveTo>
                  <a:lnTo>
                    <a:pt x="9525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676">
              <a:extLst>
                <a:ext uri="{FF2B5EF4-FFF2-40B4-BE49-F238E27FC236}">
                  <a16:creationId xmlns:a16="http://schemas.microsoft.com/office/drawing/2014/main" id="{ACE7BF04-7DDC-4545-93A0-C267C12E7BD6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4629150" y="5500688"/>
              <a:ext cx="14289" cy="85726"/>
            </a:xfrm>
            <a:custGeom>
              <a:avLst/>
              <a:gdLst/>
              <a:ahLst/>
              <a:cxnLst/>
              <a:rect l="0" t="0" r="0" b="0"/>
              <a:pathLst>
                <a:path w="14289" h="85726">
                  <a:moveTo>
                    <a:pt x="0" y="0"/>
                  </a:moveTo>
                  <a:lnTo>
                    <a:pt x="0" y="0"/>
                  </a:lnTo>
                  <a:lnTo>
                    <a:pt x="1411" y="29153"/>
                  </a:lnTo>
                  <a:lnTo>
                    <a:pt x="7498" y="63913"/>
                  </a:lnTo>
                  <a:lnTo>
                    <a:pt x="11270" y="71797"/>
                  </a:lnTo>
                  <a:lnTo>
                    <a:pt x="14288" y="857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677">
              <a:extLst>
                <a:ext uri="{FF2B5EF4-FFF2-40B4-BE49-F238E27FC236}">
                  <a16:creationId xmlns:a16="http://schemas.microsoft.com/office/drawing/2014/main" id="{0F15652A-613F-4C46-B96A-EAEF38125B5E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4416856" y="5448300"/>
              <a:ext cx="159908" cy="166675"/>
            </a:xfrm>
            <a:custGeom>
              <a:avLst/>
              <a:gdLst/>
              <a:ahLst/>
              <a:cxnLst/>
              <a:rect l="0" t="0" r="0" b="0"/>
              <a:pathLst>
                <a:path w="159908" h="166675">
                  <a:moveTo>
                    <a:pt x="2744" y="0"/>
                  </a:moveTo>
                  <a:lnTo>
                    <a:pt x="2744" y="0"/>
                  </a:lnTo>
                  <a:lnTo>
                    <a:pt x="216" y="5057"/>
                  </a:lnTo>
                  <a:lnTo>
                    <a:pt x="0" y="7075"/>
                  </a:lnTo>
                  <a:lnTo>
                    <a:pt x="2652" y="38449"/>
                  </a:lnTo>
                  <a:lnTo>
                    <a:pt x="3775" y="53549"/>
                  </a:lnTo>
                  <a:lnTo>
                    <a:pt x="10942" y="84415"/>
                  </a:lnTo>
                  <a:lnTo>
                    <a:pt x="12153" y="118285"/>
                  </a:lnTo>
                  <a:lnTo>
                    <a:pt x="12266" y="152282"/>
                  </a:lnTo>
                  <a:lnTo>
                    <a:pt x="12269" y="166674"/>
                  </a:lnTo>
                  <a:lnTo>
                    <a:pt x="12798" y="130982"/>
                  </a:lnTo>
                  <a:lnTo>
                    <a:pt x="16737" y="99206"/>
                  </a:lnTo>
                  <a:lnTo>
                    <a:pt x="17959" y="90129"/>
                  </a:lnTo>
                  <a:lnTo>
                    <a:pt x="29565" y="56787"/>
                  </a:lnTo>
                  <a:lnTo>
                    <a:pt x="30539" y="49757"/>
                  </a:lnTo>
                  <a:lnTo>
                    <a:pt x="31858" y="47459"/>
                  </a:lnTo>
                  <a:lnTo>
                    <a:pt x="33795" y="45927"/>
                  </a:lnTo>
                  <a:lnTo>
                    <a:pt x="40167" y="42359"/>
                  </a:lnTo>
                  <a:lnTo>
                    <a:pt x="41980" y="40940"/>
                  </a:lnTo>
                  <a:lnTo>
                    <a:pt x="43995" y="36540"/>
                  </a:lnTo>
                  <a:lnTo>
                    <a:pt x="44532" y="33885"/>
                  </a:lnTo>
                  <a:lnTo>
                    <a:pt x="45949" y="32115"/>
                  </a:lnTo>
                  <a:lnTo>
                    <a:pt x="50345" y="30148"/>
                  </a:lnTo>
                  <a:lnTo>
                    <a:pt x="58812" y="28713"/>
                  </a:lnTo>
                  <a:lnTo>
                    <a:pt x="64630" y="33672"/>
                  </a:lnTo>
                  <a:lnTo>
                    <a:pt x="67290" y="37543"/>
                  </a:lnTo>
                  <a:lnTo>
                    <a:pt x="73002" y="56526"/>
                  </a:lnTo>
                  <a:lnTo>
                    <a:pt x="74136" y="89591"/>
                  </a:lnTo>
                  <a:lnTo>
                    <a:pt x="74181" y="121783"/>
                  </a:lnTo>
                  <a:lnTo>
                    <a:pt x="72770" y="124328"/>
                  </a:lnTo>
                  <a:lnTo>
                    <a:pt x="69436" y="128565"/>
                  </a:lnTo>
                  <a:lnTo>
                    <a:pt x="71953" y="126053"/>
                  </a:lnTo>
                  <a:lnTo>
                    <a:pt x="72167" y="125310"/>
                  </a:lnTo>
                  <a:lnTo>
                    <a:pt x="71780" y="124815"/>
                  </a:lnTo>
                  <a:lnTo>
                    <a:pt x="70993" y="124485"/>
                  </a:lnTo>
                  <a:lnTo>
                    <a:pt x="70998" y="123207"/>
                  </a:lnTo>
                  <a:lnTo>
                    <a:pt x="80624" y="90203"/>
                  </a:lnTo>
                  <a:lnTo>
                    <a:pt x="85829" y="66637"/>
                  </a:lnTo>
                  <a:lnTo>
                    <a:pt x="90118" y="59956"/>
                  </a:lnTo>
                  <a:lnTo>
                    <a:pt x="92743" y="57433"/>
                  </a:lnTo>
                  <a:lnTo>
                    <a:pt x="95660" y="50397"/>
                  </a:lnTo>
                  <a:lnTo>
                    <a:pt x="100061" y="35473"/>
                  </a:lnTo>
                  <a:lnTo>
                    <a:pt x="102018" y="33174"/>
                  </a:lnTo>
                  <a:lnTo>
                    <a:pt x="113249" y="26652"/>
                  </a:lnTo>
                  <a:lnTo>
                    <a:pt x="123504" y="24654"/>
                  </a:lnTo>
                  <a:lnTo>
                    <a:pt x="142789" y="23835"/>
                  </a:lnTo>
                  <a:lnTo>
                    <a:pt x="143732" y="24356"/>
                  </a:lnTo>
                  <a:lnTo>
                    <a:pt x="144361" y="25233"/>
                  </a:lnTo>
                  <a:lnTo>
                    <a:pt x="145060" y="28148"/>
                  </a:lnTo>
                  <a:lnTo>
                    <a:pt x="145613" y="62419"/>
                  </a:lnTo>
                  <a:lnTo>
                    <a:pt x="145619" y="94750"/>
                  </a:lnTo>
                  <a:lnTo>
                    <a:pt x="145619" y="109909"/>
                  </a:lnTo>
                  <a:lnTo>
                    <a:pt x="154791" y="133553"/>
                  </a:lnTo>
                  <a:lnTo>
                    <a:pt x="155967" y="135072"/>
                  </a:lnTo>
                  <a:lnTo>
                    <a:pt x="159907" y="13811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678">
              <a:extLst>
                <a:ext uri="{FF2B5EF4-FFF2-40B4-BE49-F238E27FC236}">
                  <a16:creationId xmlns:a16="http://schemas.microsoft.com/office/drawing/2014/main" id="{13B9BFCD-DCD9-4E80-93B8-0A2BE60B72F5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4291013" y="5457825"/>
              <a:ext cx="28573" cy="33339"/>
            </a:xfrm>
            <a:custGeom>
              <a:avLst/>
              <a:gdLst/>
              <a:ahLst/>
              <a:cxnLst/>
              <a:rect l="0" t="0" r="0" b="0"/>
              <a:pathLst>
                <a:path w="28573" h="33339">
                  <a:moveTo>
                    <a:pt x="0" y="33338"/>
                  </a:moveTo>
                  <a:lnTo>
                    <a:pt x="0" y="33338"/>
                  </a:lnTo>
                  <a:lnTo>
                    <a:pt x="9132" y="33338"/>
                  </a:lnTo>
                  <a:lnTo>
                    <a:pt x="11937" y="30809"/>
                  </a:lnTo>
                  <a:lnTo>
                    <a:pt x="16064" y="29568"/>
                  </a:lnTo>
                  <a:lnTo>
                    <a:pt x="18647" y="29237"/>
                  </a:lnTo>
                  <a:lnTo>
                    <a:pt x="20898" y="27958"/>
                  </a:lnTo>
                  <a:lnTo>
                    <a:pt x="27459" y="20432"/>
                  </a:lnTo>
                  <a:lnTo>
                    <a:pt x="28079" y="18253"/>
                  </a:lnTo>
                  <a:lnTo>
                    <a:pt x="28572" y="2647"/>
                  </a:lnTo>
                  <a:lnTo>
                    <a:pt x="28044" y="1765"/>
                  </a:lnTo>
                  <a:lnTo>
                    <a:pt x="27162" y="1176"/>
                  </a:lnTo>
                  <a:lnTo>
                    <a:pt x="24243" y="523"/>
                  </a:lnTo>
                  <a:lnTo>
                    <a:pt x="14287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679">
              <a:extLst>
                <a:ext uri="{FF2B5EF4-FFF2-40B4-BE49-F238E27FC236}">
                  <a16:creationId xmlns:a16="http://schemas.microsoft.com/office/drawing/2014/main" id="{5A6BEA3A-5BAF-461C-9C56-A1CD677F8487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4291013" y="5462588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9525" y="0"/>
                  </a:moveTo>
                  <a:lnTo>
                    <a:pt x="9525" y="0"/>
                  </a:lnTo>
                  <a:lnTo>
                    <a:pt x="9525" y="5056"/>
                  </a:lnTo>
                  <a:lnTo>
                    <a:pt x="8466" y="6546"/>
                  </a:lnTo>
                  <a:lnTo>
                    <a:pt x="6702" y="7539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680">
              <a:extLst>
                <a:ext uri="{FF2B5EF4-FFF2-40B4-BE49-F238E27FC236}">
                  <a16:creationId xmlns:a16="http://schemas.microsoft.com/office/drawing/2014/main" id="{EE0BFC3F-0D49-4C7C-ACA9-26C78FC8A0D4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4143444" y="5243513"/>
              <a:ext cx="104707" cy="133351"/>
            </a:xfrm>
            <a:custGeom>
              <a:avLst/>
              <a:gdLst/>
              <a:ahLst/>
              <a:cxnLst/>
              <a:rect l="0" t="0" r="0" b="0"/>
              <a:pathLst>
                <a:path w="104707" h="133351">
                  <a:moveTo>
                    <a:pt x="33269" y="0"/>
                  </a:moveTo>
                  <a:lnTo>
                    <a:pt x="33269" y="0"/>
                  </a:lnTo>
                  <a:lnTo>
                    <a:pt x="44930" y="0"/>
                  </a:lnTo>
                  <a:lnTo>
                    <a:pt x="45805" y="529"/>
                  </a:lnTo>
                  <a:lnTo>
                    <a:pt x="46389" y="1411"/>
                  </a:lnTo>
                  <a:lnTo>
                    <a:pt x="46778" y="2528"/>
                  </a:lnTo>
                  <a:lnTo>
                    <a:pt x="54992" y="13418"/>
                  </a:lnTo>
                  <a:lnTo>
                    <a:pt x="56153" y="18134"/>
                  </a:lnTo>
                  <a:lnTo>
                    <a:pt x="56669" y="25522"/>
                  </a:lnTo>
                  <a:lnTo>
                    <a:pt x="54075" y="32686"/>
                  </a:lnTo>
                  <a:lnTo>
                    <a:pt x="50453" y="39927"/>
                  </a:lnTo>
                  <a:lnTo>
                    <a:pt x="46717" y="54688"/>
                  </a:lnTo>
                  <a:lnTo>
                    <a:pt x="41134" y="62594"/>
                  </a:lnTo>
                  <a:lnTo>
                    <a:pt x="36764" y="68036"/>
                  </a:lnTo>
                  <a:lnTo>
                    <a:pt x="29244" y="82488"/>
                  </a:lnTo>
                  <a:lnTo>
                    <a:pt x="19911" y="91573"/>
                  </a:lnTo>
                  <a:lnTo>
                    <a:pt x="15905" y="98923"/>
                  </a:lnTo>
                  <a:lnTo>
                    <a:pt x="15343" y="100873"/>
                  </a:lnTo>
                  <a:lnTo>
                    <a:pt x="13910" y="102173"/>
                  </a:lnTo>
                  <a:lnTo>
                    <a:pt x="9496" y="103618"/>
                  </a:lnTo>
                  <a:lnTo>
                    <a:pt x="7895" y="105062"/>
                  </a:lnTo>
                  <a:lnTo>
                    <a:pt x="5113" y="111092"/>
                  </a:lnTo>
                  <a:lnTo>
                    <a:pt x="3915" y="112161"/>
                  </a:lnTo>
                  <a:lnTo>
                    <a:pt x="0" y="114263"/>
                  </a:lnTo>
                  <a:lnTo>
                    <a:pt x="4038" y="118397"/>
                  </a:lnTo>
                  <a:lnTo>
                    <a:pt x="37817" y="120119"/>
                  </a:lnTo>
                  <a:lnTo>
                    <a:pt x="45494" y="125608"/>
                  </a:lnTo>
                  <a:lnTo>
                    <a:pt x="55890" y="127998"/>
                  </a:lnTo>
                  <a:lnTo>
                    <a:pt x="60256" y="128854"/>
                  </a:lnTo>
                  <a:lnTo>
                    <a:pt x="72224" y="132653"/>
                  </a:lnTo>
                  <a:lnTo>
                    <a:pt x="104706" y="1333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681">
              <a:extLst>
                <a:ext uri="{FF2B5EF4-FFF2-40B4-BE49-F238E27FC236}">
                  <a16:creationId xmlns:a16="http://schemas.microsoft.com/office/drawing/2014/main" id="{B86DFB6D-807E-460A-AA87-3FB7DF557789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4129088" y="5257800"/>
              <a:ext cx="4763" cy="1"/>
            </a:xfrm>
            <a:custGeom>
              <a:avLst/>
              <a:gdLst/>
              <a:ahLst/>
              <a:cxnLst/>
              <a:rect l="0" t="0" r="0" b="0"/>
              <a:pathLst>
                <a:path w="4763" h="1">
                  <a:moveTo>
                    <a:pt x="0" y="0"/>
                  </a:moveTo>
                  <a:lnTo>
                    <a:pt x="0" y="0"/>
                  </a:lnTo>
                  <a:lnTo>
                    <a:pt x="4762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682">
              <a:extLst>
                <a:ext uri="{FF2B5EF4-FFF2-40B4-BE49-F238E27FC236}">
                  <a16:creationId xmlns:a16="http://schemas.microsoft.com/office/drawing/2014/main" id="{D5199D4A-B31B-4DC1-B36C-41F83B325758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3890963" y="5300663"/>
              <a:ext cx="223838" cy="404813"/>
            </a:xfrm>
            <a:custGeom>
              <a:avLst/>
              <a:gdLst/>
              <a:ahLst/>
              <a:cxnLst/>
              <a:rect l="0" t="0" r="0" b="0"/>
              <a:pathLst>
                <a:path w="223838" h="404813">
                  <a:moveTo>
                    <a:pt x="0" y="0"/>
                  </a:moveTo>
                  <a:lnTo>
                    <a:pt x="0" y="0"/>
                  </a:lnTo>
                  <a:lnTo>
                    <a:pt x="0" y="9623"/>
                  </a:lnTo>
                  <a:lnTo>
                    <a:pt x="10347" y="44463"/>
                  </a:lnTo>
                  <a:lnTo>
                    <a:pt x="20844" y="77567"/>
                  </a:lnTo>
                  <a:lnTo>
                    <a:pt x="34372" y="112512"/>
                  </a:lnTo>
                  <a:lnTo>
                    <a:pt x="42104" y="142718"/>
                  </a:lnTo>
                  <a:lnTo>
                    <a:pt x="55676" y="167104"/>
                  </a:lnTo>
                  <a:lnTo>
                    <a:pt x="70284" y="184027"/>
                  </a:lnTo>
                  <a:lnTo>
                    <a:pt x="73747" y="184977"/>
                  </a:lnTo>
                  <a:lnTo>
                    <a:pt x="89697" y="185692"/>
                  </a:lnTo>
                  <a:lnTo>
                    <a:pt x="92077" y="184649"/>
                  </a:lnTo>
                  <a:lnTo>
                    <a:pt x="103919" y="175004"/>
                  </a:lnTo>
                  <a:lnTo>
                    <a:pt x="105792" y="172232"/>
                  </a:lnTo>
                  <a:lnTo>
                    <a:pt x="118548" y="139529"/>
                  </a:lnTo>
                  <a:lnTo>
                    <a:pt x="138191" y="109661"/>
                  </a:lnTo>
                  <a:lnTo>
                    <a:pt x="149676" y="76207"/>
                  </a:lnTo>
                  <a:lnTo>
                    <a:pt x="167568" y="40628"/>
                  </a:lnTo>
                  <a:lnTo>
                    <a:pt x="172547" y="35166"/>
                  </a:lnTo>
                  <a:lnTo>
                    <a:pt x="175356" y="32969"/>
                  </a:lnTo>
                  <a:lnTo>
                    <a:pt x="178477" y="27706"/>
                  </a:lnTo>
                  <a:lnTo>
                    <a:pt x="180828" y="19556"/>
                  </a:lnTo>
                  <a:lnTo>
                    <a:pt x="185537" y="19063"/>
                  </a:lnTo>
                  <a:lnTo>
                    <a:pt x="185196" y="39099"/>
                  </a:lnTo>
                  <a:lnTo>
                    <a:pt x="181268" y="72907"/>
                  </a:lnTo>
                  <a:lnTo>
                    <a:pt x="181000" y="107308"/>
                  </a:lnTo>
                  <a:lnTo>
                    <a:pt x="180978" y="141523"/>
                  </a:lnTo>
                  <a:lnTo>
                    <a:pt x="182386" y="173221"/>
                  </a:lnTo>
                  <a:lnTo>
                    <a:pt x="185075" y="204843"/>
                  </a:lnTo>
                  <a:lnTo>
                    <a:pt x="186665" y="234745"/>
                  </a:lnTo>
                  <a:lnTo>
                    <a:pt x="193250" y="262994"/>
                  </a:lnTo>
                  <a:lnTo>
                    <a:pt x="198270" y="294688"/>
                  </a:lnTo>
                  <a:lnTo>
                    <a:pt x="204850" y="328097"/>
                  </a:lnTo>
                  <a:lnTo>
                    <a:pt x="211665" y="361486"/>
                  </a:lnTo>
                  <a:lnTo>
                    <a:pt x="215215" y="388185"/>
                  </a:lnTo>
                  <a:lnTo>
                    <a:pt x="221820" y="398803"/>
                  </a:lnTo>
                  <a:lnTo>
                    <a:pt x="223837" y="40481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683">
              <a:extLst>
                <a:ext uri="{FF2B5EF4-FFF2-40B4-BE49-F238E27FC236}">
                  <a16:creationId xmlns:a16="http://schemas.microsoft.com/office/drawing/2014/main" id="{1E71A775-9DE2-4AA8-9DE7-089A0382FA6E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3905250" y="5357813"/>
              <a:ext cx="9526" cy="333376"/>
            </a:xfrm>
            <a:custGeom>
              <a:avLst/>
              <a:gdLst/>
              <a:ahLst/>
              <a:cxnLst/>
              <a:rect l="0" t="0" r="0" b="0"/>
              <a:pathLst>
                <a:path w="9526" h="333376">
                  <a:moveTo>
                    <a:pt x="9525" y="0"/>
                  </a:moveTo>
                  <a:lnTo>
                    <a:pt x="9525" y="0"/>
                  </a:lnTo>
                  <a:lnTo>
                    <a:pt x="4469" y="2528"/>
                  </a:lnTo>
                  <a:lnTo>
                    <a:pt x="4037" y="3273"/>
                  </a:lnTo>
                  <a:lnTo>
                    <a:pt x="4808" y="3769"/>
                  </a:lnTo>
                  <a:lnTo>
                    <a:pt x="6381" y="4100"/>
                  </a:lnTo>
                  <a:lnTo>
                    <a:pt x="7429" y="5379"/>
                  </a:lnTo>
                  <a:lnTo>
                    <a:pt x="8593" y="9623"/>
                  </a:lnTo>
                  <a:lnTo>
                    <a:pt x="9509" y="43829"/>
                  </a:lnTo>
                  <a:lnTo>
                    <a:pt x="9524" y="78597"/>
                  </a:lnTo>
                  <a:lnTo>
                    <a:pt x="9525" y="108494"/>
                  </a:lnTo>
                  <a:lnTo>
                    <a:pt x="9525" y="142162"/>
                  </a:lnTo>
                  <a:lnTo>
                    <a:pt x="9525" y="171787"/>
                  </a:lnTo>
                  <a:lnTo>
                    <a:pt x="9525" y="205896"/>
                  </a:lnTo>
                  <a:lnTo>
                    <a:pt x="9525" y="240420"/>
                  </a:lnTo>
                  <a:lnTo>
                    <a:pt x="9525" y="276080"/>
                  </a:lnTo>
                  <a:lnTo>
                    <a:pt x="588" y="311497"/>
                  </a:lnTo>
                  <a:lnTo>
                    <a:pt x="0" y="3333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684">
              <a:extLst>
                <a:ext uri="{FF2B5EF4-FFF2-40B4-BE49-F238E27FC236}">
                  <a16:creationId xmlns:a16="http://schemas.microsoft.com/office/drawing/2014/main" id="{672533DC-4D4E-48CF-A7FF-6B9EF9C76A8D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3786188" y="5186363"/>
              <a:ext cx="1004888" cy="61913"/>
            </a:xfrm>
            <a:custGeom>
              <a:avLst/>
              <a:gdLst/>
              <a:ahLst/>
              <a:cxnLst/>
              <a:rect l="0" t="0" r="0" b="0"/>
              <a:pathLst>
                <a:path w="1004888" h="61913">
                  <a:moveTo>
                    <a:pt x="0" y="0"/>
                  </a:moveTo>
                  <a:lnTo>
                    <a:pt x="0" y="0"/>
                  </a:lnTo>
                  <a:lnTo>
                    <a:pt x="2528" y="2528"/>
                  </a:lnTo>
                  <a:lnTo>
                    <a:pt x="6591" y="3769"/>
                  </a:lnTo>
                  <a:lnTo>
                    <a:pt x="39927" y="5809"/>
                  </a:lnTo>
                  <a:lnTo>
                    <a:pt x="57510" y="12299"/>
                  </a:lnTo>
                  <a:lnTo>
                    <a:pt x="93036" y="16699"/>
                  </a:lnTo>
                  <a:lnTo>
                    <a:pt x="128687" y="23900"/>
                  </a:lnTo>
                  <a:lnTo>
                    <a:pt x="164044" y="28164"/>
                  </a:lnTo>
                  <a:lnTo>
                    <a:pt x="192290" y="32825"/>
                  </a:lnTo>
                  <a:lnTo>
                    <a:pt x="227770" y="41331"/>
                  </a:lnTo>
                  <a:lnTo>
                    <a:pt x="263030" y="44072"/>
                  </a:lnTo>
                  <a:lnTo>
                    <a:pt x="298496" y="48215"/>
                  </a:lnTo>
                  <a:lnTo>
                    <a:pt x="327524" y="55071"/>
                  </a:lnTo>
                  <a:lnTo>
                    <a:pt x="356325" y="56739"/>
                  </a:lnTo>
                  <a:lnTo>
                    <a:pt x="384749" y="57068"/>
                  </a:lnTo>
                  <a:lnTo>
                    <a:pt x="418429" y="57134"/>
                  </a:lnTo>
                  <a:lnTo>
                    <a:pt x="453245" y="57146"/>
                  </a:lnTo>
                  <a:lnTo>
                    <a:pt x="481252" y="57148"/>
                  </a:lnTo>
                  <a:lnTo>
                    <a:pt x="512614" y="57150"/>
                  </a:lnTo>
                  <a:lnTo>
                    <a:pt x="548285" y="57150"/>
                  </a:lnTo>
                  <a:lnTo>
                    <a:pt x="576439" y="57150"/>
                  </a:lnTo>
                  <a:lnTo>
                    <a:pt x="604889" y="58561"/>
                  </a:lnTo>
                  <a:lnTo>
                    <a:pt x="633428" y="60919"/>
                  </a:lnTo>
                  <a:lnTo>
                    <a:pt x="661992" y="61618"/>
                  </a:lnTo>
                  <a:lnTo>
                    <a:pt x="690564" y="61825"/>
                  </a:lnTo>
                  <a:lnTo>
                    <a:pt x="719137" y="61886"/>
                  </a:lnTo>
                  <a:lnTo>
                    <a:pt x="747712" y="61904"/>
                  </a:lnTo>
                  <a:lnTo>
                    <a:pt x="776287" y="61910"/>
                  </a:lnTo>
                  <a:lnTo>
                    <a:pt x="811859" y="61912"/>
                  </a:lnTo>
                  <a:lnTo>
                    <a:pt x="847107" y="61383"/>
                  </a:lnTo>
                  <a:lnTo>
                    <a:pt x="876961" y="58142"/>
                  </a:lnTo>
                  <a:lnTo>
                    <a:pt x="908470" y="57280"/>
                  </a:lnTo>
                  <a:lnTo>
                    <a:pt x="942906" y="57157"/>
                  </a:lnTo>
                  <a:lnTo>
                    <a:pt x="976885" y="57150"/>
                  </a:lnTo>
                  <a:lnTo>
                    <a:pt x="979869" y="57150"/>
                  </a:lnTo>
                  <a:lnTo>
                    <a:pt x="982388" y="56091"/>
                  </a:lnTo>
                  <a:lnTo>
                    <a:pt x="988990" y="50604"/>
                  </a:lnTo>
                  <a:lnTo>
                    <a:pt x="998449" y="48017"/>
                  </a:lnTo>
                  <a:lnTo>
                    <a:pt x="1004887" y="476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685">
              <a:extLst>
                <a:ext uri="{FF2B5EF4-FFF2-40B4-BE49-F238E27FC236}">
                  <a16:creationId xmlns:a16="http://schemas.microsoft.com/office/drawing/2014/main" id="{16B30FCE-7AFE-42B2-8304-DAA04475EF92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3219450" y="4586288"/>
              <a:ext cx="1409701" cy="219054"/>
            </a:xfrm>
            <a:custGeom>
              <a:avLst/>
              <a:gdLst/>
              <a:ahLst/>
              <a:cxnLst/>
              <a:rect l="0" t="0" r="0" b="0"/>
              <a:pathLst>
                <a:path w="1409701" h="219054">
                  <a:moveTo>
                    <a:pt x="0" y="0"/>
                  </a:moveTo>
                  <a:lnTo>
                    <a:pt x="0" y="0"/>
                  </a:lnTo>
                  <a:lnTo>
                    <a:pt x="0" y="2528"/>
                  </a:lnTo>
                  <a:lnTo>
                    <a:pt x="1058" y="3273"/>
                  </a:lnTo>
                  <a:lnTo>
                    <a:pt x="5057" y="4100"/>
                  </a:lnTo>
                  <a:lnTo>
                    <a:pt x="6546" y="5908"/>
                  </a:lnTo>
                  <a:lnTo>
                    <a:pt x="8642" y="15509"/>
                  </a:lnTo>
                  <a:lnTo>
                    <a:pt x="9793" y="24762"/>
                  </a:lnTo>
                  <a:lnTo>
                    <a:pt x="11937" y="29173"/>
                  </a:lnTo>
                  <a:lnTo>
                    <a:pt x="20369" y="40648"/>
                  </a:lnTo>
                  <a:lnTo>
                    <a:pt x="22282" y="48757"/>
                  </a:lnTo>
                  <a:lnTo>
                    <a:pt x="24380" y="52084"/>
                  </a:lnTo>
                  <a:lnTo>
                    <a:pt x="30944" y="57191"/>
                  </a:lnTo>
                  <a:lnTo>
                    <a:pt x="61598" y="74804"/>
                  </a:lnTo>
                  <a:lnTo>
                    <a:pt x="69874" y="82018"/>
                  </a:lnTo>
                  <a:lnTo>
                    <a:pt x="96589" y="88672"/>
                  </a:lnTo>
                  <a:lnTo>
                    <a:pt x="127301" y="90248"/>
                  </a:lnTo>
                  <a:lnTo>
                    <a:pt x="159578" y="90466"/>
                  </a:lnTo>
                  <a:lnTo>
                    <a:pt x="188251" y="86715"/>
                  </a:lnTo>
                  <a:lnTo>
                    <a:pt x="201671" y="85106"/>
                  </a:lnTo>
                  <a:lnTo>
                    <a:pt x="230718" y="77581"/>
                  </a:lnTo>
                  <a:lnTo>
                    <a:pt x="265777" y="69790"/>
                  </a:lnTo>
                  <a:lnTo>
                    <a:pt x="294446" y="60940"/>
                  </a:lnTo>
                  <a:lnTo>
                    <a:pt x="329705" y="50110"/>
                  </a:lnTo>
                  <a:lnTo>
                    <a:pt x="363107" y="45587"/>
                  </a:lnTo>
                  <a:lnTo>
                    <a:pt x="393204" y="42342"/>
                  </a:lnTo>
                  <a:lnTo>
                    <a:pt x="422667" y="35430"/>
                  </a:lnTo>
                  <a:lnTo>
                    <a:pt x="454083" y="33751"/>
                  </a:lnTo>
                  <a:lnTo>
                    <a:pt x="486002" y="33419"/>
                  </a:lnTo>
                  <a:lnTo>
                    <a:pt x="516281" y="33347"/>
                  </a:lnTo>
                  <a:lnTo>
                    <a:pt x="550091" y="40877"/>
                  </a:lnTo>
                  <a:lnTo>
                    <a:pt x="573563" y="44998"/>
                  </a:lnTo>
                  <a:lnTo>
                    <a:pt x="607258" y="61409"/>
                  </a:lnTo>
                  <a:lnTo>
                    <a:pt x="642801" y="82535"/>
                  </a:lnTo>
                  <a:lnTo>
                    <a:pt x="660902" y="100323"/>
                  </a:lnTo>
                  <a:lnTo>
                    <a:pt x="684976" y="133368"/>
                  </a:lnTo>
                  <a:lnTo>
                    <a:pt x="709549" y="166688"/>
                  </a:lnTo>
                  <a:lnTo>
                    <a:pt x="738212" y="199926"/>
                  </a:lnTo>
                  <a:lnTo>
                    <a:pt x="740844" y="205449"/>
                  </a:lnTo>
                  <a:lnTo>
                    <a:pt x="741546" y="208403"/>
                  </a:lnTo>
                  <a:lnTo>
                    <a:pt x="743072" y="210373"/>
                  </a:lnTo>
                  <a:lnTo>
                    <a:pt x="755842" y="217239"/>
                  </a:lnTo>
                  <a:lnTo>
                    <a:pt x="770718" y="219053"/>
                  </a:lnTo>
                  <a:lnTo>
                    <a:pt x="776343" y="216540"/>
                  </a:lnTo>
                  <a:lnTo>
                    <a:pt x="780369" y="212480"/>
                  </a:lnTo>
                  <a:lnTo>
                    <a:pt x="798518" y="189920"/>
                  </a:lnTo>
                  <a:lnTo>
                    <a:pt x="833817" y="161549"/>
                  </a:lnTo>
                  <a:lnTo>
                    <a:pt x="852562" y="149287"/>
                  </a:lnTo>
                  <a:lnTo>
                    <a:pt x="878247" y="134487"/>
                  </a:lnTo>
                  <a:lnTo>
                    <a:pt x="900702" y="120155"/>
                  </a:lnTo>
                  <a:lnTo>
                    <a:pt x="936278" y="107275"/>
                  </a:lnTo>
                  <a:lnTo>
                    <a:pt x="949104" y="104104"/>
                  </a:lnTo>
                  <a:lnTo>
                    <a:pt x="951824" y="102740"/>
                  </a:lnTo>
                  <a:lnTo>
                    <a:pt x="959079" y="102635"/>
                  </a:lnTo>
                  <a:lnTo>
                    <a:pt x="992160" y="105750"/>
                  </a:lnTo>
                  <a:lnTo>
                    <a:pt x="1007136" y="113708"/>
                  </a:lnTo>
                  <a:lnTo>
                    <a:pt x="1039401" y="141278"/>
                  </a:lnTo>
                  <a:lnTo>
                    <a:pt x="1062193" y="154933"/>
                  </a:lnTo>
                  <a:lnTo>
                    <a:pt x="1081118" y="169128"/>
                  </a:lnTo>
                  <a:lnTo>
                    <a:pt x="1113435" y="184540"/>
                  </a:lnTo>
                  <a:lnTo>
                    <a:pt x="1145182" y="196790"/>
                  </a:lnTo>
                  <a:lnTo>
                    <a:pt x="1175266" y="203629"/>
                  </a:lnTo>
                  <a:lnTo>
                    <a:pt x="1201722" y="210046"/>
                  </a:lnTo>
                  <a:lnTo>
                    <a:pt x="1236481" y="204859"/>
                  </a:lnTo>
                  <a:lnTo>
                    <a:pt x="1252013" y="200634"/>
                  </a:lnTo>
                  <a:lnTo>
                    <a:pt x="1287612" y="187197"/>
                  </a:lnTo>
                  <a:lnTo>
                    <a:pt x="1304029" y="178350"/>
                  </a:lnTo>
                  <a:lnTo>
                    <a:pt x="1338210" y="150305"/>
                  </a:lnTo>
                  <a:lnTo>
                    <a:pt x="1342990" y="147828"/>
                  </a:lnTo>
                  <a:lnTo>
                    <a:pt x="1349712" y="140843"/>
                  </a:lnTo>
                  <a:lnTo>
                    <a:pt x="1368418" y="111299"/>
                  </a:lnTo>
                  <a:lnTo>
                    <a:pt x="1381143" y="87013"/>
                  </a:lnTo>
                  <a:lnTo>
                    <a:pt x="1390528" y="57263"/>
                  </a:lnTo>
                  <a:lnTo>
                    <a:pt x="1397720" y="44668"/>
                  </a:lnTo>
                  <a:lnTo>
                    <a:pt x="1401018" y="23121"/>
                  </a:lnTo>
                  <a:lnTo>
                    <a:pt x="1406657" y="16081"/>
                  </a:lnTo>
                  <a:lnTo>
                    <a:pt x="1409700" y="476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686">
              <a:extLst>
                <a:ext uri="{FF2B5EF4-FFF2-40B4-BE49-F238E27FC236}">
                  <a16:creationId xmlns:a16="http://schemas.microsoft.com/office/drawing/2014/main" id="{15DEC891-B064-43B5-8B11-FBA1159CD540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4062413" y="4914900"/>
              <a:ext cx="28576" cy="171451"/>
            </a:xfrm>
            <a:custGeom>
              <a:avLst/>
              <a:gdLst/>
              <a:ahLst/>
              <a:cxnLst/>
              <a:rect l="0" t="0" r="0" b="0"/>
              <a:pathLst>
                <a:path w="28576" h="171451">
                  <a:moveTo>
                    <a:pt x="9525" y="0"/>
                  </a:moveTo>
                  <a:lnTo>
                    <a:pt x="9525" y="0"/>
                  </a:lnTo>
                  <a:lnTo>
                    <a:pt x="116" y="0"/>
                  </a:lnTo>
                  <a:lnTo>
                    <a:pt x="0" y="34098"/>
                  </a:lnTo>
                  <a:lnTo>
                    <a:pt x="0" y="50009"/>
                  </a:lnTo>
                  <a:lnTo>
                    <a:pt x="9132" y="85493"/>
                  </a:lnTo>
                  <a:lnTo>
                    <a:pt x="10884" y="103960"/>
                  </a:lnTo>
                  <a:lnTo>
                    <a:pt x="13615" y="114786"/>
                  </a:lnTo>
                  <a:lnTo>
                    <a:pt x="15213" y="129095"/>
                  </a:lnTo>
                  <a:lnTo>
                    <a:pt x="22471" y="143380"/>
                  </a:lnTo>
                  <a:lnTo>
                    <a:pt x="23694" y="157993"/>
                  </a:lnTo>
                  <a:lnTo>
                    <a:pt x="24263" y="159304"/>
                  </a:lnTo>
                  <a:lnTo>
                    <a:pt x="25171" y="160177"/>
                  </a:lnTo>
                  <a:lnTo>
                    <a:pt x="26306" y="160760"/>
                  </a:lnTo>
                  <a:lnTo>
                    <a:pt x="27062" y="162207"/>
                  </a:lnTo>
                  <a:lnTo>
                    <a:pt x="28575" y="1714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" name="SMARTInkShape-Group234">
            <a:extLst>
              <a:ext uri="{FF2B5EF4-FFF2-40B4-BE49-F238E27FC236}">
                <a16:creationId xmlns:a16="http://schemas.microsoft.com/office/drawing/2014/main" id="{5068B60F-12CD-45B9-BAE6-8D151C5479D5}"/>
              </a:ext>
            </a:extLst>
          </p:cNvPr>
          <p:cNvGrpSpPr/>
          <p:nvPr/>
        </p:nvGrpSpPr>
        <p:grpSpPr>
          <a:xfrm>
            <a:off x="4891480" y="4933950"/>
            <a:ext cx="1495034" cy="342901"/>
            <a:chOff x="4891480" y="4933950"/>
            <a:chExt cx="1495034" cy="342901"/>
          </a:xfrm>
        </p:grpSpPr>
        <p:sp>
          <p:nvSpPr>
            <p:cNvPr id="62" name="SMARTInkShape-687">
              <a:extLst>
                <a:ext uri="{FF2B5EF4-FFF2-40B4-BE49-F238E27FC236}">
                  <a16:creationId xmlns:a16="http://schemas.microsoft.com/office/drawing/2014/main" id="{CFEDCA44-155C-4D93-A62F-E5B340168591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6200792" y="4976813"/>
              <a:ext cx="185722" cy="223838"/>
            </a:xfrm>
            <a:custGeom>
              <a:avLst/>
              <a:gdLst/>
              <a:ahLst/>
              <a:cxnLst/>
              <a:rect l="0" t="0" r="0" b="0"/>
              <a:pathLst>
                <a:path w="185722" h="223838">
                  <a:moveTo>
                    <a:pt x="4746" y="0"/>
                  </a:moveTo>
                  <a:lnTo>
                    <a:pt x="4746" y="0"/>
                  </a:lnTo>
                  <a:lnTo>
                    <a:pt x="179" y="0"/>
                  </a:lnTo>
                  <a:lnTo>
                    <a:pt x="0" y="10729"/>
                  </a:lnTo>
                  <a:lnTo>
                    <a:pt x="7274" y="45917"/>
                  </a:lnTo>
                  <a:lnTo>
                    <a:pt x="15067" y="80394"/>
                  </a:lnTo>
                  <a:lnTo>
                    <a:pt x="20680" y="95081"/>
                  </a:lnTo>
                  <a:lnTo>
                    <a:pt x="31852" y="111965"/>
                  </a:lnTo>
                  <a:lnTo>
                    <a:pt x="43717" y="124582"/>
                  </a:lnTo>
                  <a:lnTo>
                    <a:pt x="48701" y="126807"/>
                  </a:lnTo>
                  <a:lnTo>
                    <a:pt x="51512" y="127400"/>
                  </a:lnTo>
                  <a:lnTo>
                    <a:pt x="53386" y="128854"/>
                  </a:lnTo>
                  <a:lnTo>
                    <a:pt x="56552" y="134899"/>
                  </a:lnTo>
                  <a:lnTo>
                    <a:pt x="57804" y="135970"/>
                  </a:lnTo>
                  <a:lnTo>
                    <a:pt x="59168" y="136684"/>
                  </a:lnTo>
                  <a:lnTo>
                    <a:pt x="61135" y="136102"/>
                  </a:lnTo>
                  <a:lnTo>
                    <a:pt x="80197" y="125055"/>
                  </a:lnTo>
                  <a:lnTo>
                    <a:pt x="105997" y="89990"/>
                  </a:lnTo>
                  <a:lnTo>
                    <a:pt x="129363" y="57234"/>
                  </a:lnTo>
                  <a:lnTo>
                    <a:pt x="148706" y="30221"/>
                  </a:lnTo>
                  <a:lnTo>
                    <a:pt x="155479" y="25078"/>
                  </a:lnTo>
                  <a:lnTo>
                    <a:pt x="161100" y="15722"/>
                  </a:lnTo>
                  <a:lnTo>
                    <a:pt x="164371" y="14925"/>
                  </a:lnTo>
                  <a:lnTo>
                    <a:pt x="171020" y="14325"/>
                  </a:lnTo>
                  <a:lnTo>
                    <a:pt x="175896" y="47868"/>
                  </a:lnTo>
                  <a:lnTo>
                    <a:pt x="174758" y="81976"/>
                  </a:lnTo>
                  <a:lnTo>
                    <a:pt x="171725" y="116793"/>
                  </a:lnTo>
                  <a:lnTo>
                    <a:pt x="172001" y="149984"/>
                  </a:lnTo>
                  <a:lnTo>
                    <a:pt x="175539" y="180950"/>
                  </a:lnTo>
                  <a:lnTo>
                    <a:pt x="176138" y="208835"/>
                  </a:lnTo>
                  <a:lnTo>
                    <a:pt x="178992" y="214700"/>
                  </a:lnTo>
                  <a:lnTo>
                    <a:pt x="185721" y="22383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688">
              <a:extLst>
                <a:ext uri="{FF2B5EF4-FFF2-40B4-BE49-F238E27FC236}">
                  <a16:creationId xmlns:a16="http://schemas.microsoft.com/office/drawing/2014/main" id="{2BCA9E6A-12CF-45DA-A958-CDA16D0F2516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6188506" y="4986338"/>
              <a:ext cx="26558" cy="233363"/>
            </a:xfrm>
            <a:custGeom>
              <a:avLst/>
              <a:gdLst/>
              <a:ahLst/>
              <a:cxnLst/>
              <a:rect l="0" t="0" r="0" b="0"/>
              <a:pathLst>
                <a:path w="26558" h="233363">
                  <a:moveTo>
                    <a:pt x="2744" y="0"/>
                  </a:moveTo>
                  <a:lnTo>
                    <a:pt x="2744" y="0"/>
                  </a:lnTo>
                  <a:lnTo>
                    <a:pt x="216" y="0"/>
                  </a:lnTo>
                  <a:lnTo>
                    <a:pt x="0" y="529"/>
                  </a:lnTo>
                  <a:lnTo>
                    <a:pt x="1696" y="4860"/>
                  </a:lnTo>
                  <a:lnTo>
                    <a:pt x="2703" y="36717"/>
                  </a:lnTo>
                  <a:lnTo>
                    <a:pt x="2736" y="65010"/>
                  </a:lnTo>
                  <a:lnTo>
                    <a:pt x="3800" y="90347"/>
                  </a:lnTo>
                  <a:lnTo>
                    <a:pt x="10283" y="119818"/>
                  </a:lnTo>
                  <a:lnTo>
                    <a:pt x="15280" y="154518"/>
                  </a:lnTo>
                  <a:lnTo>
                    <a:pt x="16801" y="185683"/>
                  </a:lnTo>
                  <a:lnTo>
                    <a:pt x="17023" y="218064"/>
                  </a:lnTo>
                  <a:lnTo>
                    <a:pt x="17026" y="221576"/>
                  </a:lnTo>
                  <a:lnTo>
                    <a:pt x="18086" y="224446"/>
                  </a:lnTo>
                  <a:lnTo>
                    <a:pt x="26557" y="23336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689">
              <a:extLst>
                <a:ext uri="{FF2B5EF4-FFF2-40B4-BE49-F238E27FC236}">
                  <a16:creationId xmlns:a16="http://schemas.microsoft.com/office/drawing/2014/main" id="{3DC169DC-933A-4734-9DE7-C0BCF893E2B7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5986463" y="5043488"/>
              <a:ext cx="47626" cy="61913"/>
            </a:xfrm>
            <a:custGeom>
              <a:avLst/>
              <a:gdLst/>
              <a:ahLst/>
              <a:cxnLst/>
              <a:rect l="0" t="0" r="0" b="0"/>
              <a:pathLst>
                <a:path w="47626" h="61913">
                  <a:moveTo>
                    <a:pt x="47625" y="0"/>
                  </a:moveTo>
                  <a:lnTo>
                    <a:pt x="47625" y="0"/>
                  </a:lnTo>
                  <a:lnTo>
                    <a:pt x="47625" y="2528"/>
                  </a:lnTo>
                  <a:lnTo>
                    <a:pt x="47095" y="3273"/>
                  </a:lnTo>
                  <a:lnTo>
                    <a:pt x="46213" y="3769"/>
                  </a:lnTo>
                  <a:lnTo>
                    <a:pt x="43524" y="4566"/>
                  </a:lnTo>
                  <a:lnTo>
                    <a:pt x="24589" y="23047"/>
                  </a:lnTo>
                  <a:lnTo>
                    <a:pt x="18163" y="34521"/>
                  </a:lnTo>
                  <a:lnTo>
                    <a:pt x="13994" y="45546"/>
                  </a:lnTo>
                  <a:lnTo>
                    <a:pt x="6899" y="55955"/>
                  </a:lnTo>
                  <a:lnTo>
                    <a:pt x="6187" y="57941"/>
                  </a:lnTo>
                  <a:lnTo>
                    <a:pt x="5183" y="59264"/>
                  </a:lnTo>
                  <a:lnTo>
                    <a:pt x="0" y="6191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690">
              <a:extLst>
                <a:ext uri="{FF2B5EF4-FFF2-40B4-BE49-F238E27FC236}">
                  <a16:creationId xmlns:a16="http://schemas.microsoft.com/office/drawing/2014/main" id="{C2C592E5-6EE8-4E1C-918C-0F3F383AD978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5976938" y="5043488"/>
              <a:ext cx="52388" cy="90488"/>
            </a:xfrm>
            <a:custGeom>
              <a:avLst/>
              <a:gdLst/>
              <a:ahLst/>
              <a:cxnLst/>
              <a:rect l="0" t="0" r="0" b="0"/>
              <a:pathLst>
                <a:path w="52388" h="90488">
                  <a:moveTo>
                    <a:pt x="0" y="0"/>
                  </a:moveTo>
                  <a:lnTo>
                    <a:pt x="0" y="0"/>
                  </a:lnTo>
                  <a:lnTo>
                    <a:pt x="0" y="9623"/>
                  </a:lnTo>
                  <a:lnTo>
                    <a:pt x="1058" y="11707"/>
                  </a:lnTo>
                  <a:lnTo>
                    <a:pt x="7075" y="18226"/>
                  </a:lnTo>
                  <a:lnTo>
                    <a:pt x="24704" y="50968"/>
                  </a:lnTo>
                  <a:lnTo>
                    <a:pt x="31088" y="59870"/>
                  </a:lnTo>
                  <a:lnTo>
                    <a:pt x="47857" y="80262"/>
                  </a:lnTo>
                  <a:lnTo>
                    <a:pt x="52387" y="9048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691">
              <a:extLst>
                <a:ext uri="{FF2B5EF4-FFF2-40B4-BE49-F238E27FC236}">
                  <a16:creationId xmlns:a16="http://schemas.microsoft.com/office/drawing/2014/main" id="{22F1EA1E-234B-4215-AEE2-412CC57C7D31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5800725" y="4934096"/>
              <a:ext cx="71439" cy="242743"/>
            </a:xfrm>
            <a:custGeom>
              <a:avLst/>
              <a:gdLst/>
              <a:ahLst/>
              <a:cxnLst/>
              <a:rect l="0" t="0" r="0" b="0"/>
              <a:pathLst>
                <a:path w="71439" h="242743">
                  <a:moveTo>
                    <a:pt x="0" y="52242"/>
                  </a:moveTo>
                  <a:lnTo>
                    <a:pt x="0" y="52242"/>
                  </a:lnTo>
                  <a:lnTo>
                    <a:pt x="0" y="47185"/>
                  </a:lnTo>
                  <a:lnTo>
                    <a:pt x="1411" y="43291"/>
                  </a:lnTo>
                  <a:lnTo>
                    <a:pt x="2529" y="41512"/>
                  </a:lnTo>
                  <a:lnTo>
                    <a:pt x="5380" y="31582"/>
                  </a:lnTo>
                  <a:lnTo>
                    <a:pt x="15434" y="19757"/>
                  </a:lnTo>
                  <a:lnTo>
                    <a:pt x="17979" y="13277"/>
                  </a:lnTo>
                  <a:lnTo>
                    <a:pt x="18733" y="5477"/>
                  </a:lnTo>
                  <a:lnTo>
                    <a:pt x="19897" y="3603"/>
                  </a:lnTo>
                  <a:lnTo>
                    <a:pt x="21731" y="2353"/>
                  </a:lnTo>
                  <a:lnTo>
                    <a:pt x="28175" y="0"/>
                  </a:lnTo>
                  <a:lnTo>
                    <a:pt x="28572" y="33717"/>
                  </a:lnTo>
                  <a:lnTo>
                    <a:pt x="28575" y="69397"/>
                  </a:lnTo>
                  <a:lnTo>
                    <a:pt x="28575" y="100864"/>
                  </a:lnTo>
                  <a:lnTo>
                    <a:pt x="29986" y="130834"/>
                  </a:lnTo>
                  <a:lnTo>
                    <a:pt x="35167" y="153492"/>
                  </a:lnTo>
                  <a:lnTo>
                    <a:pt x="39443" y="166033"/>
                  </a:lnTo>
                  <a:lnTo>
                    <a:pt x="44941" y="198348"/>
                  </a:lnTo>
                  <a:lnTo>
                    <a:pt x="54170" y="217568"/>
                  </a:lnTo>
                  <a:lnTo>
                    <a:pt x="59383" y="226052"/>
                  </a:lnTo>
                  <a:lnTo>
                    <a:pt x="60789" y="231972"/>
                  </a:lnTo>
                  <a:lnTo>
                    <a:pt x="64235" y="236721"/>
                  </a:lnTo>
                  <a:lnTo>
                    <a:pt x="71438" y="24274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692">
              <a:extLst>
                <a:ext uri="{FF2B5EF4-FFF2-40B4-BE49-F238E27FC236}">
                  <a16:creationId xmlns:a16="http://schemas.microsoft.com/office/drawing/2014/main" id="{154BFD6B-8BDF-4B10-AF95-32F040ED44FE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5662613" y="4933950"/>
              <a:ext cx="95251" cy="137590"/>
            </a:xfrm>
            <a:custGeom>
              <a:avLst/>
              <a:gdLst/>
              <a:ahLst/>
              <a:cxnLst/>
              <a:rect l="0" t="0" r="0" b="0"/>
              <a:pathLst>
                <a:path w="95251" h="137590">
                  <a:moveTo>
                    <a:pt x="0" y="0"/>
                  </a:moveTo>
                  <a:lnTo>
                    <a:pt x="0" y="0"/>
                  </a:lnTo>
                  <a:lnTo>
                    <a:pt x="0" y="5057"/>
                  </a:lnTo>
                  <a:lnTo>
                    <a:pt x="1058" y="7075"/>
                  </a:lnTo>
                  <a:lnTo>
                    <a:pt x="5056" y="10729"/>
                  </a:lnTo>
                  <a:lnTo>
                    <a:pt x="7539" y="16939"/>
                  </a:lnTo>
                  <a:lnTo>
                    <a:pt x="15942" y="45917"/>
                  </a:lnTo>
                  <a:lnTo>
                    <a:pt x="29713" y="80395"/>
                  </a:lnTo>
                  <a:lnTo>
                    <a:pt x="46766" y="114267"/>
                  </a:lnTo>
                  <a:lnTo>
                    <a:pt x="52864" y="126268"/>
                  </a:lnTo>
                  <a:lnTo>
                    <a:pt x="62407" y="134133"/>
                  </a:lnTo>
                  <a:lnTo>
                    <a:pt x="67071" y="136344"/>
                  </a:lnTo>
                  <a:lnTo>
                    <a:pt x="75200" y="137589"/>
                  </a:lnTo>
                  <a:lnTo>
                    <a:pt x="77650" y="136705"/>
                  </a:lnTo>
                  <a:lnTo>
                    <a:pt x="81783" y="132901"/>
                  </a:lnTo>
                  <a:lnTo>
                    <a:pt x="83973" y="129093"/>
                  </a:lnTo>
                  <a:lnTo>
                    <a:pt x="84557" y="127337"/>
                  </a:lnTo>
                  <a:lnTo>
                    <a:pt x="86004" y="126166"/>
                  </a:lnTo>
                  <a:lnTo>
                    <a:pt x="90435" y="124866"/>
                  </a:lnTo>
                  <a:lnTo>
                    <a:pt x="92040" y="123461"/>
                  </a:lnTo>
                  <a:lnTo>
                    <a:pt x="95250" y="1143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693">
              <a:extLst>
                <a:ext uri="{FF2B5EF4-FFF2-40B4-BE49-F238E27FC236}">
                  <a16:creationId xmlns:a16="http://schemas.microsoft.com/office/drawing/2014/main" id="{E0D53F62-AFC4-4FB7-AD89-9EBD73CCE5C1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5686425" y="5176838"/>
              <a:ext cx="7145" cy="1"/>
            </a:xfrm>
            <a:custGeom>
              <a:avLst/>
              <a:gdLst/>
              <a:ahLst/>
              <a:cxnLst/>
              <a:rect l="0" t="0" r="0" b="0"/>
              <a:pathLst>
                <a:path w="7145" h="1">
                  <a:moveTo>
                    <a:pt x="0" y="0"/>
                  </a:moveTo>
                  <a:lnTo>
                    <a:pt x="0" y="0"/>
                  </a:lnTo>
                  <a:lnTo>
                    <a:pt x="7144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694">
              <a:extLst>
                <a:ext uri="{FF2B5EF4-FFF2-40B4-BE49-F238E27FC236}">
                  <a16:creationId xmlns:a16="http://schemas.microsoft.com/office/drawing/2014/main" id="{C482B9B4-6184-4319-92B1-A7BA24EA1363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5676907" y="4948238"/>
              <a:ext cx="9519" cy="223838"/>
            </a:xfrm>
            <a:custGeom>
              <a:avLst/>
              <a:gdLst/>
              <a:ahLst/>
              <a:cxnLst/>
              <a:rect l="0" t="0" r="0" b="0"/>
              <a:pathLst>
                <a:path w="9519" h="223838">
                  <a:moveTo>
                    <a:pt x="9518" y="0"/>
                  </a:moveTo>
                  <a:lnTo>
                    <a:pt x="9518" y="0"/>
                  </a:lnTo>
                  <a:lnTo>
                    <a:pt x="1317" y="8201"/>
                  </a:lnTo>
                  <a:lnTo>
                    <a:pt x="45" y="39830"/>
                  </a:lnTo>
                  <a:lnTo>
                    <a:pt x="0" y="74409"/>
                  </a:lnTo>
                  <a:lnTo>
                    <a:pt x="1053" y="99834"/>
                  </a:lnTo>
                  <a:lnTo>
                    <a:pt x="7532" y="129336"/>
                  </a:lnTo>
                  <a:lnTo>
                    <a:pt x="9257" y="164042"/>
                  </a:lnTo>
                  <a:lnTo>
                    <a:pt x="9495" y="195030"/>
                  </a:lnTo>
                  <a:lnTo>
                    <a:pt x="9518" y="22383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695">
              <a:extLst>
                <a:ext uri="{FF2B5EF4-FFF2-40B4-BE49-F238E27FC236}">
                  <a16:creationId xmlns:a16="http://schemas.microsoft.com/office/drawing/2014/main" id="{40C640D1-B938-4CD5-A7C1-E1619AB5E21A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5462588" y="5129213"/>
              <a:ext cx="80963" cy="76201"/>
            </a:xfrm>
            <a:custGeom>
              <a:avLst/>
              <a:gdLst/>
              <a:ahLst/>
              <a:cxnLst/>
              <a:rect l="0" t="0" r="0" b="0"/>
              <a:pathLst>
                <a:path w="80963" h="76201">
                  <a:moveTo>
                    <a:pt x="80962" y="0"/>
                  </a:moveTo>
                  <a:lnTo>
                    <a:pt x="80962" y="0"/>
                  </a:lnTo>
                  <a:lnTo>
                    <a:pt x="72761" y="0"/>
                  </a:lnTo>
                  <a:lnTo>
                    <a:pt x="72320" y="529"/>
                  </a:lnTo>
                  <a:lnTo>
                    <a:pt x="69025" y="9157"/>
                  </a:lnTo>
                  <a:lnTo>
                    <a:pt x="64897" y="13418"/>
                  </a:lnTo>
                  <a:lnTo>
                    <a:pt x="62315" y="15295"/>
                  </a:lnTo>
                  <a:lnTo>
                    <a:pt x="35360" y="48436"/>
                  </a:lnTo>
                  <a:lnTo>
                    <a:pt x="21465" y="62594"/>
                  </a:lnTo>
                  <a:lnTo>
                    <a:pt x="13773" y="67507"/>
                  </a:lnTo>
                  <a:lnTo>
                    <a:pt x="4551" y="70802"/>
                  </a:lnTo>
                  <a:lnTo>
                    <a:pt x="3034" y="72072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696">
              <a:extLst>
                <a:ext uri="{FF2B5EF4-FFF2-40B4-BE49-F238E27FC236}">
                  <a16:creationId xmlns:a16="http://schemas.microsoft.com/office/drawing/2014/main" id="{9BC4ABD6-CB76-478A-9CA7-3558623BD626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5448300" y="5119688"/>
              <a:ext cx="66676" cy="85726"/>
            </a:xfrm>
            <a:custGeom>
              <a:avLst/>
              <a:gdLst/>
              <a:ahLst/>
              <a:cxnLst/>
              <a:rect l="0" t="0" r="0" b="0"/>
              <a:pathLst>
                <a:path w="66676" h="85726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1058" y="7075"/>
                  </a:lnTo>
                  <a:lnTo>
                    <a:pt x="8201" y="13233"/>
                  </a:lnTo>
                  <a:lnTo>
                    <a:pt x="24786" y="47845"/>
                  </a:lnTo>
                  <a:lnTo>
                    <a:pt x="35037" y="61977"/>
                  </a:lnTo>
                  <a:lnTo>
                    <a:pt x="55963" y="79142"/>
                  </a:lnTo>
                  <a:lnTo>
                    <a:pt x="66675" y="857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697">
              <a:extLst>
                <a:ext uri="{FF2B5EF4-FFF2-40B4-BE49-F238E27FC236}">
                  <a16:creationId xmlns:a16="http://schemas.microsoft.com/office/drawing/2014/main" id="{CC45EAA1-7C9E-47A7-BA63-A132F50B6C20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5157788" y="4948283"/>
              <a:ext cx="200026" cy="257131"/>
            </a:xfrm>
            <a:custGeom>
              <a:avLst/>
              <a:gdLst/>
              <a:ahLst/>
              <a:cxnLst/>
              <a:rect l="0" t="0" r="0" b="0"/>
              <a:pathLst>
                <a:path w="200026" h="257131">
                  <a:moveTo>
                    <a:pt x="0" y="9480"/>
                  </a:moveTo>
                  <a:lnTo>
                    <a:pt x="0" y="9480"/>
                  </a:lnTo>
                  <a:lnTo>
                    <a:pt x="529" y="33194"/>
                  </a:lnTo>
                  <a:lnTo>
                    <a:pt x="3769" y="44993"/>
                  </a:lnTo>
                  <a:lnTo>
                    <a:pt x="5379" y="53309"/>
                  </a:lnTo>
                  <a:lnTo>
                    <a:pt x="20265" y="84325"/>
                  </a:lnTo>
                  <a:lnTo>
                    <a:pt x="27523" y="96214"/>
                  </a:lnTo>
                  <a:lnTo>
                    <a:pt x="29461" y="100640"/>
                  </a:lnTo>
                  <a:lnTo>
                    <a:pt x="35848" y="106969"/>
                  </a:lnTo>
                  <a:lnTo>
                    <a:pt x="57665" y="122029"/>
                  </a:lnTo>
                  <a:lnTo>
                    <a:pt x="85764" y="123734"/>
                  </a:lnTo>
                  <a:lnTo>
                    <a:pt x="91210" y="120937"/>
                  </a:lnTo>
                  <a:lnTo>
                    <a:pt x="103184" y="110274"/>
                  </a:lnTo>
                  <a:lnTo>
                    <a:pt x="113202" y="94418"/>
                  </a:lnTo>
                  <a:lnTo>
                    <a:pt x="122961" y="75999"/>
                  </a:lnTo>
                  <a:lnTo>
                    <a:pt x="145553" y="43337"/>
                  </a:lnTo>
                  <a:lnTo>
                    <a:pt x="153252" y="31800"/>
                  </a:lnTo>
                  <a:lnTo>
                    <a:pt x="161110" y="5863"/>
                  </a:lnTo>
                  <a:lnTo>
                    <a:pt x="162440" y="3893"/>
                  </a:lnTo>
                  <a:lnTo>
                    <a:pt x="164385" y="2580"/>
                  </a:lnTo>
                  <a:lnTo>
                    <a:pt x="171327" y="0"/>
                  </a:lnTo>
                  <a:lnTo>
                    <a:pt x="171413" y="5024"/>
                  </a:lnTo>
                  <a:lnTo>
                    <a:pt x="163245" y="28975"/>
                  </a:lnTo>
                  <a:lnTo>
                    <a:pt x="159512" y="59672"/>
                  </a:lnTo>
                  <a:lnTo>
                    <a:pt x="157472" y="94341"/>
                  </a:lnTo>
                  <a:lnTo>
                    <a:pt x="157223" y="122962"/>
                  </a:lnTo>
                  <a:lnTo>
                    <a:pt x="160940" y="158212"/>
                  </a:lnTo>
                  <a:lnTo>
                    <a:pt x="162545" y="172420"/>
                  </a:lnTo>
                  <a:lnTo>
                    <a:pt x="171058" y="204942"/>
                  </a:lnTo>
                  <a:lnTo>
                    <a:pt x="175508" y="221676"/>
                  </a:lnTo>
                  <a:lnTo>
                    <a:pt x="188815" y="243618"/>
                  </a:lnTo>
                  <a:lnTo>
                    <a:pt x="189376" y="246534"/>
                  </a:lnTo>
                  <a:lnTo>
                    <a:pt x="192823" y="251186"/>
                  </a:lnTo>
                  <a:lnTo>
                    <a:pt x="200025" y="25713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698">
              <a:extLst>
                <a:ext uri="{FF2B5EF4-FFF2-40B4-BE49-F238E27FC236}">
                  <a16:creationId xmlns:a16="http://schemas.microsoft.com/office/drawing/2014/main" id="{3E78C5C9-37BC-4227-BEEB-08CC9D18BB87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5143500" y="4991100"/>
              <a:ext cx="28576" cy="223839"/>
            </a:xfrm>
            <a:custGeom>
              <a:avLst/>
              <a:gdLst/>
              <a:ahLst/>
              <a:cxnLst/>
              <a:rect l="0" t="0" r="0" b="0"/>
              <a:pathLst>
                <a:path w="28576" h="223839">
                  <a:moveTo>
                    <a:pt x="0" y="0"/>
                  </a:moveTo>
                  <a:lnTo>
                    <a:pt x="0" y="0"/>
                  </a:lnTo>
                  <a:lnTo>
                    <a:pt x="4101" y="0"/>
                  </a:lnTo>
                  <a:lnTo>
                    <a:pt x="5782" y="13503"/>
                  </a:lnTo>
                  <a:lnTo>
                    <a:pt x="11297" y="26050"/>
                  </a:lnTo>
                  <a:lnTo>
                    <a:pt x="14554" y="61663"/>
                  </a:lnTo>
                  <a:lnTo>
                    <a:pt x="18354" y="94779"/>
                  </a:lnTo>
                  <a:lnTo>
                    <a:pt x="18958" y="126905"/>
                  </a:lnTo>
                  <a:lnTo>
                    <a:pt x="20068" y="138423"/>
                  </a:lnTo>
                  <a:lnTo>
                    <a:pt x="27246" y="170028"/>
                  </a:lnTo>
                  <a:lnTo>
                    <a:pt x="28497" y="203646"/>
                  </a:lnTo>
                  <a:lnTo>
                    <a:pt x="28575" y="22383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699">
              <a:extLst>
                <a:ext uri="{FF2B5EF4-FFF2-40B4-BE49-F238E27FC236}">
                  <a16:creationId xmlns:a16="http://schemas.microsoft.com/office/drawing/2014/main" id="{29EC5442-3DFF-4ECB-8849-1189FA6E9523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4900613" y="5157788"/>
              <a:ext cx="90488" cy="76201"/>
            </a:xfrm>
            <a:custGeom>
              <a:avLst/>
              <a:gdLst/>
              <a:ahLst/>
              <a:cxnLst/>
              <a:rect l="0" t="0" r="0" b="0"/>
              <a:pathLst>
                <a:path w="90488" h="76201">
                  <a:moveTo>
                    <a:pt x="90487" y="0"/>
                  </a:moveTo>
                  <a:lnTo>
                    <a:pt x="90487" y="0"/>
                  </a:lnTo>
                  <a:lnTo>
                    <a:pt x="90487" y="2528"/>
                  </a:lnTo>
                  <a:lnTo>
                    <a:pt x="85107" y="17605"/>
                  </a:lnTo>
                  <a:lnTo>
                    <a:pt x="76861" y="30327"/>
                  </a:lnTo>
                  <a:lnTo>
                    <a:pt x="72790" y="37820"/>
                  </a:lnTo>
                  <a:lnTo>
                    <a:pt x="40721" y="62969"/>
                  </a:lnTo>
                  <a:lnTo>
                    <a:pt x="32915" y="67673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700">
              <a:extLst>
                <a:ext uri="{FF2B5EF4-FFF2-40B4-BE49-F238E27FC236}">
                  <a16:creationId xmlns:a16="http://schemas.microsoft.com/office/drawing/2014/main" id="{1F5FD8A7-DFFD-4AE3-A64B-1FB00DA1CBD4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4891480" y="5157788"/>
              <a:ext cx="109146" cy="119063"/>
            </a:xfrm>
            <a:custGeom>
              <a:avLst/>
              <a:gdLst/>
              <a:ahLst/>
              <a:cxnLst/>
              <a:rect l="0" t="0" r="0" b="0"/>
              <a:pathLst>
                <a:path w="109146" h="119063">
                  <a:moveTo>
                    <a:pt x="9133" y="0"/>
                  </a:moveTo>
                  <a:lnTo>
                    <a:pt x="9133" y="0"/>
                  </a:lnTo>
                  <a:lnTo>
                    <a:pt x="4076" y="0"/>
                  </a:lnTo>
                  <a:lnTo>
                    <a:pt x="2587" y="529"/>
                  </a:lnTo>
                  <a:lnTo>
                    <a:pt x="1593" y="1411"/>
                  </a:lnTo>
                  <a:lnTo>
                    <a:pt x="931" y="2528"/>
                  </a:lnTo>
                  <a:lnTo>
                    <a:pt x="0" y="9157"/>
                  </a:lnTo>
                  <a:lnTo>
                    <a:pt x="928" y="11396"/>
                  </a:lnTo>
                  <a:lnTo>
                    <a:pt x="28959" y="46439"/>
                  </a:lnTo>
                  <a:lnTo>
                    <a:pt x="61736" y="81102"/>
                  </a:lnTo>
                  <a:lnTo>
                    <a:pt x="75872" y="94233"/>
                  </a:lnTo>
                  <a:lnTo>
                    <a:pt x="109145" y="11906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SMARTInkShape-701">
            <a:extLst>
              <a:ext uri="{FF2B5EF4-FFF2-40B4-BE49-F238E27FC236}">
                <a16:creationId xmlns:a16="http://schemas.microsoft.com/office/drawing/2014/main" id="{CF32CE1E-4215-403A-8715-120BD58F7349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819525" y="5249599"/>
            <a:ext cx="500064" cy="427302"/>
          </a:xfrm>
          <a:custGeom>
            <a:avLst/>
            <a:gdLst/>
            <a:ahLst/>
            <a:cxnLst/>
            <a:rect l="0" t="0" r="0" b="0"/>
            <a:pathLst>
              <a:path w="500064" h="427302">
                <a:moveTo>
                  <a:pt x="500063" y="8201"/>
                </a:moveTo>
                <a:lnTo>
                  <a:pt x="500063" y="8201"/>
                </a:lnTo>
                <a:lnTo>
                  <a:pt x="500063" y="0"/>
                </a:lnTo>
                <a:lnTo>
                  <a:pt x="500063" y="7843"/>
                </a:lnTo>
                <a:lnTo>
                  <a:pt x="484629" y="23632"/>
                </a:lnTo>
                <a:lnTo>
                  <a:pt x="478386" y="25643"/>
                </a:lnTo>
                <a:lnTo>
                  <a:pt x="470321" y="27594"/>
                </a:lnTo>
                <a:lnTo>
                  <a:pt x="437443" y="45513"/>
                </a:lnTo>
                <a:lnTo>
                  <a:pt x="404771" y="62135"/>
                </a:lnTo>
                <a:lnTo>
                  <a:pt x="376234" y="77477"/>
                </a:lnTo>
                <a:lnTo>
                  <a:pt x="357187" y="91618"/>
                </a:lnTo>
                <a:lnTo>
                  <a:pt x="333375" y="105891"/>
                </a:lnTo>
                <a:lnTo>
                  <a:pt x="318558" y="117403"/>
                </a:lnTo>
                <a:lnTo>
                  <a:pt x="286191" y="137206"/>
                </a:lnTo>
                <a:lnTo>
                  <a:pt x="252438" y="165713"/>
                </a:lnTo>
                <a:lnTo>
                  <a:pt x="219123" y="191147"/>
                </a:lnTo>
                <a:lnTo>
                  <a:pt x="185554" y="222776"/>
                </a:lnTo>
                <a:lnTo>
                  <a:pt x="152389" y="255867"/>
                </a:lnTo>
                <a:lnTo>
                  <a:pt x="117573" y="289631"/>
                </a:lnTo>
                <a:lnTo>
                  <a:pt x="85638" y="322552"/>
                </a:lnTo>
                <a:lnTo>
                  <a:pt x="50399" y="357850"/>
                </a:lnTo>
                <a:lnTo>
                  <a:pt x="32645" y="376665"/>
                </a:lnTo>
                <a:lnTo>
                  <a:pt x="25077" y="388661"/>
                </a:lnTo>
                <a:lnTo>
                  <a:pt x="6830" y="404881"/>
                </a:lnTo>
                <a:lnTo>
                  <a:pt x="3035" y="412221"/>
                </a:lnTo>
                <a:lnTo>
                  <a:pt x="0" y="42730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SMARTInkShape-702">
            <a:extLst>
              <a:ext uri="{FF2B5EF4-FFF2-40B4-BE49-F238E27FC236}">
                <a16:creationId xmlns:a16="http://schemas.microsoft.com/office/drawing/2014/main" id="{2AC4E9C2-5BF3-482F-BD3A-0C29C758CB91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086350" y="4919663"/>
            <a:ext cx="347664" cy="214313"/>
          </a:xfrm>
          <a:custGeom>
            <a:avLst/>
            <a:gdLst/>
            <a:ahLst/>
            <a:cxnLst/>
            <a:rect l="0" t="0" r="0" b="0"/>
            <a:pathLst>
              <a:path w="347664" h="214313">
                <a:moveTo>
                  <a:pt x="347663" y="0"/>
                </a:moveTo>
                <a:lnTo>
                  <a:pt x="347663" y="0"/>
                </a:lnTo>
                <a:lnTo>
                  <a:pt x="347663" y="5056"/>
                </a:lnTo>
                <a:lnTo>
                  <a:pt x="346251" y="8950"/>
                </a:lnTo>
                <a:lnTo>
                  <a:pt x="345134" y="10729"/>
                </a:lnTo>
                <a:lnTo>
                  <a:pt x="343331" y="11915"/>
                </a:lnTo>
                <a:lnTo>
                  <a:pt x="338506" y="13233"/>
                </a:lnTo>
                <a:lnTo>
                  <a:pt x="336266" y="15172"/>
                </a:lnTo>
                <a:lnTo>
                  <a:pt x="326048" y="28279"/>
                </a:lnTo>
                <a:lnTo>
                  <a:pt x="313565" y="36601"/>
                </a:lnTo>
                <a:lnTo>
                  <a:pt x="278144" y="56443"/>
                </a:lnTo>
                <a:lnTo>
                  <a:pt x="248334" y="76734"/>
                </a:lnTo>
                <a:lnTo>
                  <a:pt x="213338" y="100082"/>
                </a:lnTo>
                <a:lnTo>
                  <a:pt x="180371" y="112530"/>
                </a:lnTo>
                <a:lnTo>
                  <a:pt x="149243" y="129178"/>
                </a:lnTo>
                <a:lnTo>
                  <a:pt x="120026" y="145226"/>
                </a:lnTo>
                <a:lnTo>
                  <a:pt x="84650" y="159458"/>
                </a:lnTo>
                <a:lnTo>
                  <a:pt x="53501" y="176946"/>
                </a:lnTo>
                <a:lnTo>
                  <a:pt x="19388" y="196092"/>
                </a:lnTo>
                <a:lnTo>
                  <a:pt x="0" y="21431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SMARTInkShape-703">
            <a:extLst>
              <a:ext uri="{FF2B5EF4-FFF2-40B4-BE49-F238E27FC236}">
                <a16:creationId xmlns:a16="http://schemas.microsoft.com/office/drawing/2014/main" id="{B4EF1B9B-F3D5-4E82-80A8-A5F77966BEE3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5643563" y="4862513"/>
            <a:ext cx="276226" cy="214313"/>
          </a:xfrm>
          <a:custGeom>
            <a:avLst/>
            <a:gdLst/>
            <a:ahLst/>
            <a:cxnLst/>
            <a:rect l="0" t="0" r="0" b="0"/>
            <a:pathLst>
              <a:path w="276226" h="214313">
                <a:moveTo>
                  <a:pt x="276225" y="0"/>
                </a:moveTo>
                <a:lnTo>
                  <a:pt x="276225" y="0"/>
                </a:lnTo>
                <a:lnTo>
                  <a:pt x="276225" y="11660"/>
                </a:lnTo>
                <a:lnTo>
                  <a:pt x="272124" y="24786"/>
                </a:lnTo>
                <a:lnTo>
                  <a:pt x="254162" y="45600"/>
                </a:lnTo>
                <a:lnTo>
                  <a:pt x="220388" y="63386"/>
                </a:lnTo>
                <a:lnTo>
                  <a:pt x="204118" y="68816"/>
                </a:lnTo>
                <a:lnTo>
                  <a:pt x="170297" y="76148"/>
                </a:lnTo>
                <a:lnTo>
                  <a:pt x="141275" y="83284"/>
                </a:lnTo>
                <a:lnTo>
                  <a:pt x="121646" y="86589"/>
                </a:lnTo>
                <a:lnTo>
                  <a:pt x="89656" y="106758"/>
                </a:lnTo>
                <a:lnTo>
                  <a:pt x="54348" y="126978"/>
                </a:lnTo>
                <a:lnTo>
                  <a:pt x="23143" y="161390"/>
                </a:lnTo>
                <a:lnTo>
                  <a:pt x="7313" y="179764"/>
                </a:lnTo>
                <a:lnTo>
                  <a:pt x="240" y="198867"/>
                </a:lnTo>
                <a:lnTo>
                  <a:pt x="0" y="21431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974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24A1E-5467-4F49-9856-46313171F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B89614-E26A-405A-B020-4BDF264E2F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3276600"/>
            <a:ext cx="8382000" cy="2971799"/>
          </a:xfrm>
        </p:spPr>
        <p:txBody>
          <a:bodyPr/>
          <a:lstStyle/>
          <a:p>
            <a:r>
              <a:rPr lang="en-US" dirty="0"/>
              <a:t>2 moles of Cl</a:t>
            </a:r>
            <a:r>
              <a:rPr lang="en-US" baseline="30000" dirty="0"/>
              <a:t>-</a:t>
            </a:r>
            <a:r>
              <a:rPr lang="en-US" dirty="0"/>
              <a:t> are formed for every 1 mole of C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n-US" baseline="-25000" dirty="0"/>
              <a:t>4</a:t>
            </a:r>
            <a:r>
              <a:rPr lang="en-US" baseline="30000" dirty="0"/>
              <a:t>2-</a:t>
            </a:r>
            <a:r>
              <a:rPr lang="en-US" dirty="0"/>
              <a:t> that is consumed…</a:t>
            </a:r>
          </a:p>
          <a:p>
            <a:r>
              <a:rPr lang="en-US" dirty="0"/>
              <a:t>Initial rate of disappearance of C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n-US" baseline="-25000" dirty="0"/>
              <a:t>4</a:t>
            </a:r>
            <a:r>
              <a:rPr lang="en-US" baseline="30000" dirty="0"/>
              <a:t>2-</a:t>
            </a:r>
            <a:r>
              <a:rPr lang="en-US" dirty="0"/>
              <a:t> for exp 1 = (5.20 x 10</a:t>
            </a:r>
            <a:r>
              <a:rPr lang="en-US" baseline="30000" dirty="0"/>
              <a:t>-5</a:t>
            </a:r>
            <a:r>
              <a:rPr lang="en-US" dirty="0"/>
              <a:t> M/min) / 2 = </a:t>
            </a:r>
            <a:r>
              <a:rPr lang="en-US" b="1" dirty="0">
                <a:solidFill>
                  <a:srgbClr val="FF0000"/>
                </a:solidFill>
              </a:rPr>
              <a:t>2.6 x 10</a:t>
            </a:r>
            <a:r>
              <a:rPr lang="en-US" b="1" baseline="30000" dirty="0">
                <a:solidFill>
                  <a:srgbClr val="FF0000"/>
                </a:solidFill>
              </a:rPr>
              <a:t>-5</a:t>
            </a:r>
            <a:r>
              <a:rPr lang="en-US" b="1" dirty="0">
                <a:solidFill>
                  <a:srgbClr val="FF0000"/>
                </a:solidFill>
              </a:rPr>
              <a:t> M/min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A41D32-A63D-48DC-817E-674F2A2535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00"/>
            <a:ext cx="9144000" cy="2547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16A30A3-5C4F-4788-B4C4-EE4E7C92DA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575" y="0"/>
            <a:ext cx="8734425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136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381"/>
          <a:stretch/>
        </p:blipFill>
        <p:spPr bwMode="auto">
          <a:xfrm>
            <a:off x="3517264" y="3170238"/>
            <a:ext cx="3886835" cy="329406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007" y="1557338"/>
            <a:ext cx="8662385" cy="119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2830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A14AF-964D-483E-BC01-959F04266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B3B332-DFD1-469F-83BF-304968DE79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3925" y="2547000"/>
            <a:ext cx="8220075" cy="3701400"/>
          </a:xfrm>
        </p:spPr>
        <p:txBody>
          <a:bodyPr>
            <a:normAutofit/>
          </a:bodyPr>
          <a:lstStyle/>
          <a:p>
            <a:r>
              <a:rPr lang="en-US" sz="2800" dirty="0"/>
              <a:t>Exp 4: Rate = k[HgCl</a:t>
            </a:r>
            <a:r>
              <a:rPr lang="en-US" sz="2800" baseline="-25000" dirty="0"/>
              <a:t>2</a:t>
            </a:r>
            <a:r>
              <a:rPr lang="en-US" sz="2800" dirty="0"/>
              <a:t>][C</a:t>
            </a:r>
            <a:r>
              <a:rPr lang="en-US" sz="2800" baseline="-25000" dirty="0"/>
              <a:t>2</a:t>
            </a:r>
            <a:r>
              <a:rPr lang="en-US" sz="2800" dirty="0"/>
              <a:t>O</a:t>
            </a:r>
            <a:r>
              <a:rPr lang="en-US" sz="2800" baseline="-25000" dirty="0"/>
              <a:t>4</a:t>
            </a:r>
            <a:r>
              <a:rPr lang="en-US" sz="2800" baseline="30000" dirty="0"/>
              <a:t>2-</a:t>
            </a:r>
            <a:r>
              <a:rPr lang="en-US" sz="2800" dirty="0"/>
              <a:t>]</a:t>
            </a:r>
            <a:r>
              <a:rPr lang="en-US" sz="2800" baseline="30000" dirty="0"/>
              <a:t>2</a:t>
            </a:r>
            <a:r>
              <a:rPr lang="en-US" sz="2800" dirty="0"/>
              <a:t>, k=0.0152 M</a:t>
            </a:r>
            <a:r>
              <a:rPr lang="en-US" sz="2800" baseline="30000" dirty="0"/>
              <a:t>-2 </a:t>
            </a:r>
            <a:r>
              <a:rPr lang="en-US" sz="2800" dirty="0"/>
              <a:t>min</a:t>
            </a:r>
            <a:r>
              <a:rPr lang="en-US" sz="2800" baseline="30000" dirty="0"/>
              <a:t> -1</a:t>
            </a:r>
          </a:p>
          <a:p>
            <a:r>
              <a:rPr lang="en-US" sz="2800" dirty="0"/>
              <a:t>Rate = (0.0152 M</a:t>
            </a:r>
            <a:r>
              <a:rPr lang="en-US" sz="2800" baseline="30000" dirty="0"/>
              <a:t>-2 </a:t>
            </a:r>
            <a:r>
              <a:rPr lang="en-US" sz="2800" dirty="0"/>
              <a:t>min</a:t>
            </a:r>
            <a:r>
              <a:rPr lang="en-US" sz="2800" baseline="30000" dirty="0"/>
              <a:t> -1</a:t>
            </a:r>
            <a:r>
              <a:rPr lang="en-US" sz="2800" dirty="0"/>
              <a:t>)[.0316 M][.514 M]</a:t>
            </a:r>
            <a:r>
              <a:rPr lang="en-US" sz="2800" baseline="30000" dirty="0"/>
              <a:t>2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Rate = 1.27 x 10</a:t>
            </a:r>
            <a:r>
              <a:rPr lang="en-US" sz="2800" b="1" baseline="30000" dirty="0">
                <a:solidFill>
                  <a:srgbClr val="FF0000"/>
                </a:solidFill>
              </a:rPr>
              <a:t>-4</a:t>
            </a:r>
            <a:r>
              <a:rPr lang="en-US" sz="2800" b="1" dirty="0">
                <a:solidFill>
                  <a:srgbClr val="FF0000"/>
                </a:solidFill>
              </a:rPr>
              <a:t> M/min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1C54D2-EC48-4A67-AF2D-C978B582F7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254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358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Reaction Rates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170208"/>
            <a:ext cx="7772400" cy="4419600"/>
          </a:xfrm>
        </p:spPr>
        <p:txBody>
          <a:bodyPr/>
          <a:lstStyle/>
          <a:p>
            <a:pPr>
              <a:spcBef>
                <a:spcPts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Average Rate = </a:t>
            </a:r>
            <a:r>
              <a:rPr lang="el-GR" altLang="en-US" b="1" u="sng" dirty="0">
                <a:solidFill>
                  <a:srgbClr val="FF0000"/>
                </a:solidFill>
                <a:cs typeface="Times New Roman" panose="02020603050405020304" pitchFamily="18" charset="0"/>
              </a:rPr>
              <a:t>Δ</a:t>
            </a:r>
            <a:r>
              <a:rPr lang="en-US" altLang="en-US" b="1" u="sng" dirty="0">
                <a:solidFill>
                  <a:srgbClr val="FF0000"/>
                </a:solidFill>
                <a:cs typeface="Times New Roman" panose="02020603050405020304" pitchFamily="18" charset="0"/>
              </a:rPr>
              <a:t>[X]</a:t>
            </a:r>
          </a:p>
          <a:p>
            <a:pPr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		  		     </a:t>
            </a:r>
            <a:r>
              <a:rPr lang="el-GR" alt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Δ</a:t>
            </a:r>
            <a:r>
              <a:rPr lang="en-US" alt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 t</a:t>
            </a:r>
            <a:endParaRPr lang="el-GR" altLang="en-US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58724" name="Text Box 4"/>
          <p:cNvSpPr txBox="1">
            <a:spLocks noChangeArrowheads="1"/>
          </p:cNvSpPr>
          <p:nvPr/>
        </p:nvSpPr>
        <p:spPr bwMode="auto">
          <a:xfrm>
            <a:off x="5838860" y="1232804"/>
            <a:ext cx="3276600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800" dirty="0">
                <a:latin typeface="Footlight MT Light" panose="0204060206030A020304" pitchFamily="18" charset="0"/>
              </a:rPr>
              <a:t>[X] =  concentration of reactant disappearing OR product forming</a:t>
            </a:r>
          </a:p>
          <a:p>
            <a:r>
              <a:rPr lang="en-US" altLang="en-US" sz="2800" dirty="0">
                <a:latin typeface="Footlight MT Light" panose="0204060206030A020304" pitchFamily="18" charset="0"/>
              </a:rPr>
              <a:t>t = time</a:t>
            </a:r>
          </a:p>
        </p:txBody>
      </p:sp>
      <p:sp>
        <p:nvSpPr>
          <p:cNvPr id="158726" name="Text Box 6"/>
          <p:cNvSpPr txBox="1">
            <a:spLocks noChangeArrowheads="1"/>
          </p:cNvSpPr>
          <p:nvPr/>
        </p:nvSpPr>
        <p:spPr bwMode="auto">
          <a:xfrm>
            <a:off x="1104900" y="2703979"/>
            <a:ext cx="4219938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dirty="0">
                <a:latin typeface="Footlight MT Light" panose="0204060206030A020304" pitchFamily="18" charset="0"/>
              </a:rPr>
              <a:t>Rate A = </a:t>
            </a:r>
            <a:r>
              <a:rPr lang="en-US" altLang="en-US" sz="2800" u="sng" dirty="0">
                <a:latin typeface="Footlight MT Light" panose="0204060206030A020304" pitchFamily="18" charset="0"/>
              </a:rPr>
              <a:t>[ 0.73M – 1.00M]</a:t>
            </a:r>
          </a:p>
          <a:p>
            <a:r>
              <a:rPr lang="en-US" altLang="en-US" sz="2800" dirty="0">
                <a:latin typeface="Footlight MT Light" panose="0204060206030A020304" pitchFamily="18" charset="0"/>
              </a:rPr>
              <a:t>	    10s – 0s</a:t>
            </a:r>
          </a:p>
          <a:p>
            <a:endParaRPr lang="en-US" altLang="en-US" sz="2800" dirty="0">
              <a:latin typeface="Footlight MT Light" panose="0204060206030A020304" pitchFamily="18" charset="0"/>
            </a:endParaRPr>
          </a:p>
          <a:p>
            <a:r>
              <a:rPr lang="en-US" altLang="en-US" sz="2800" b="1" dirty="0">
                <a:latin typeface="Footlight MT Light" panose="0204060206030A020304" pitchFamily="18" charset="0"/>
              </a:rPr>
              <a:t>Rate A = 0.027M/s</a:t>
            </a:r>
          </a:p>
        </p:txBody>
      </p:sp>
      <p:sp>
        <p:nvSpPr>
          <p:cNvPr id="158727" name="Line 7"/>
          <p:cNvSpPr>
            <a:spLocks noChangeShapeType="1"/>
          </p:cNvSpPr>
          <p:nvPr/>
        </p:nvSpPr>
        <p:spPr bwMode="auto">
          <a:xfrm flipH="1" flipV="1">
            <a:off x="3657600" y="4528235"/>
            <a:ext cx="4572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8728" name="Text Box 8"/>
          <p:cNvSpPr txBox="1">
            <a:spLocks noChangeArrowheads="1"/>
          </p:cNvSpPr>
          <p:nvPr/>
        </p:nvSpPr>
        <p:spPr bwMode="auto">
          <a:xfrm>
            <a:off x="4062412" y="5059472"/>
            <a:ext cx="355289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dirty="0">
                <a:latin typeface="Footlight MT Light" panose="0204060206030A020304" pitchFamily="18" charset="0"/>
              </a:rPr>
              <a:t>Always a positive value</a:t>
            </a:r>
          </a:p>
        </p:txBody>
      </p:sp>
    </p:spTree>
    <p:extLst>
      <p:ext uri="{BB962C8B-B14F-4D97-AF65-F5344CB8AC3E}">
        <p14:creationId xmlns:p14="http://schemas.microsoft.com/office/powerpoint/2010/main" val="2677254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0 s to 10 s = 0.027 </a:t>
            </a:r>
            <a:r>
              <a:rPr lang="en-US" i="1" dirty="0"/>
              <a:t>M</a:t>
            </a:r>
            <a:r>
              <a:rPr lang="en-US" dirty="0"/>
              <a:t>/s</a:t>
            </a:r>
          </a:p>
          <a:p>
            <a:r>
              <a:rPr lang="en-US" dirty="0"/>
              <a:t>10 s to 20 s = 0.019 </a:t>
            </a:r>
            <a:r>
              <a:rPr lang="en-US" i="1" dirty="0"/>
              <a:t>M</a:t>
            </a:r>
            <a:r>
              <a:rPr lang="en-US" dirty="0"/>
              <a:t>/s</a:t>
            </a:r>
          </a:p>
          <a:p>
            <a:r>
              <a:rPr lang="en-US" dirty="0"/>
              <a:t>20 s to 30 s = 0.014 </a:t>
            </a:r>
            <a:r>
              <a:rPr lang="en-US" i="1" dirty="0"/>
              <a:t>M</a:t>
            </a:r>
            <a:r>
              <a:rPr lang="en-US" dirty="0"/>
              <a:t>/s</a:t>
            </a:r>
          </a:p>
          <a:p>
            <a:r>
              <a:rPr lang="en-US" dirty="0"/>
              <a:t>30 s to 40 s = 0.010 </a:t>
            </a:r>
            <a:r>
              <a:rPr lang="en-US" i="1" dirty="0"/>
              <a:t>M</a:t>
            </a:r>
            <a:r>
              <a:rPr lang="en-US" dirty="0"/>
              <a:t>/s</a:t>
            </a:r>
          </a:p>
          <a:p>
            <a:r>
              <a:rPr lang="en-US" dirty="0"/>
              <a:t>40 s to 50 s = 0.009 </a:t>
            </a:r>
            <a:r>
              <a:rPr lang="en-US" i="1" dirty="0"/>
              <a:t>M</a:t>
            </a:r>
            <a:r>
              <a:rPr lang="en-US" dirty="0"/>
              <a:t>/s</a:t>
            </a:r>
          </a:p>
          <a:p>
            <a:r>
              <a:rPr lang="en-US" dirty="0"/>
              <a:t>50 s to 60 s = 0.005 </a:t>
            </a:r>
            <a:r>
              <a:rPr lang="en-US" i="1" dirty="0"/>
              <a:t>M</a:t>
            </a:r>
            <a:r>
              <a:rPr lang="en-US" dirty="0"/>
              <a:t>/s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20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11238" y="0"/>
            <a:ext cx="7772400" cy="1143000"/>
          </a:xfrm>
        </p:spPr>
        <p:txBody>
          <a:bodyPr/>
          <a:lstStyle/>
          <a:p>
            <a:r>
              <a:rPr lang="en-US" altLang="en-US" dirty="0"/>
              <a:t>Reaction Rates 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156200" y="1495424"/>
            <a:ext cx="3505200" cy="4206875"/>
          </a:xfrm>
        </p:spPr>
        <p:txBody>
          <a:bodyPr>
            <a:normAutofit/>
          </a:bodyPr>
          <a:lstStyle/>
          <a:p>
            <a:r>
              <a:rPr lang="en-US" altLang="en-US" sz="2400" dirty="0"/>
              <a:t>Note that the average </a:t>
            </a:r>
            <a:r>
              <a:rPr lang="en-US" altLang="en-US" sz="2400" b="1" dirty="0">
                <a:solidFill>
                  <a:srgbClr val="FF0000"/>
                </a:solidFill>
              </a:rPr>
              <a:t>rate decreases as the reaction proceeds</a:t>
            </a:r>
            <a:r>
              <a:rPr lang="en-US" altLang="en-US" sz="2400" dirty="0"/>
              <a:t>.</a:t>
            </a:r>
          </a:p>
          <a:p>
            <a:r>
              <a:rPr lang="en-US" altLang="en-US" sz="2400" dirty="0"/>
              <a:t>This is because </a:t>
            </a:r>
            <a:r>
              <a:rPr lang="en-US" altLang="en-US" sz="2400" b="1" dirty="0">
                <a:solidFill>
                  <a:srgbClr val="FF0000"/>
                </a:solidFill>
              </a:rPr>
              <a:t>as the reaction goes forward, there are fewer collisions between reactant molecules.</a:t>
            </a:r>
          </a:p>
        </p:txBody>
      </p:sp>
      <p:sp>
        <p:nvSpPr>
          <p:cNvPr id="139268" name="Rectangle 4"/>
          <p:cNvSpPr>
            <a:spLocks noChangeArrowheads="1"/>
          </p:cNvSpPr>
          <p:nvPr/>
        </p:nvSpPr>
        <p:spPr bwMode="auto">
          <a:xfrm>
            <a:off x="1584325" y="952500"/>
            <a:ext cx="714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dirty="0">
                <a:solidFill>
                  <a:srgbClr val="C82E32"/>
                </a:solidFill>
              </a:rPr>
              <a:t>C</a:t>
            </a:r>
            <a:r>
              <a:rPr lang="en-US" altLang="en-US" baseline="-25000" dirty="0">
                <a:solidFill>
                  <a:srgbClr val="C82E32"/>
                </a:solidFill>
              </a:rPr>
              <a:t>4</a:t>
            </a:r>
            <a:r>
              <a:rPr lang="en-US" altLang="en-US" dirty="0">
                <a:solidFill>
                  <a:srgbClr val="C82E32"/>
                </a:solidFill>
              </a:rPr>
              <a:t>H</a:t>
            </a:r>
            <a:r>
              <a:rPr lang="en-US" altLang="en-US" baseline="-25000" dirty="0">
                <a:solidFill>
                  <a:srgbClr val="C82E32"/>
                </a:solidFill>
              </a:rPr>
              <a:t>9</a:t>
            </a:r>
            <a:r>
              <a:rPr lang="en-US" altLang="en-US" dirty="0">
                <a:solidFill>
                  <a:srgbClr val="C82E32"/>
                </a:solidFill>
              </a:rPr>
              <a:t>Cl</a:t>
            </a:r>
            <a:r>
              <a:rPr lang="en-US" altLang="en-US" sz="2000" dirty="0">
                <a:solidFill>
                  <a:srgbClr val="C82E32"/>
                </a:solidFill>
              </a:rPr>
              <a:t>(</a:t>
            </a:r>
            <a:r>
              <a:rPr lang="en-US" altLang="en-US" sz="2000" i="1" dirty="0" err="1">
                <a:solidFill>
                  <a:srgbClr val="C82E32"/>
                </a:solidFill>
              </a:rPr>
              <a:t>aq</a:t>
            </a:r>
            <a:r>
              <a:rPr lang="en-US" altLang="en-US" sz="2000" dirty="0">
                <a:solidFill>
                  <a:srgbClr val="C82E32"/>
                </a:solidFill>
              </a:rPr>
              <a:t>)</a:t>
            </a:r>
            <a:r>
              <a:rPr lang="en-US" altLang="en-US" dirty="0">
                <a:solidFill>
                  <a:srgbClr val="C82E32"/>
                </a:solidFill>
              </a:rPr>
              <a:t> + H</a:t>
            </a:r>
            <a:r>
              <a:rPr lang="en-US" altLang="en-US" baseline="-25000" dirty="0">
                <a:solidFill>
                  <a:srgbClr val="C82E32"/>
                </a:solidFill>
              </a:rPr>
              <a:t>2</a:t>
            </a:r>
            <a:r>
              <a:rPr lang="en-US" altLang="en-US" dirty="0">
                <a:solidFill>
                  <a:srgbClr val="C82E32"/>
                </a:solidFill>
              </a:rPr>
              <a:t>O</a:t>
            </a:r>
            <a:r>
              <a:rPr lang="en-US" altLang="en-US" sz="2000" dirty="0">
                <a:solidFill>
                  <a:srgbClr val="C82E32"/>
                </a:solidFill>
              </a:rPr>
              <a:t>(</a:t>
            </a:r>
            <a:r>
              <a:rPr lang="en-US" altLang="en-US" sz="2000" i="1" dirty="0">
                <a:solidFill>
                  <a:srgbClr val="C82E32"/>
                </a:solidFill>
              </a:rPr>
              <a:t>l</a:t>
            </a:r>
            <a:r>
              <a:rPr lang="en-US" altLang="en-US" sz="2000" dirty="0">
                <a:solidFill>
                  <a:srgbClr val="C82E32"/>
                </a:solidFill>
              </a:rPr>
              <a:t>)</a:t>
            </a:r>
            <a:r>
              <a:rPr lang="en-US" altLang="en-US" baseline="-25000" dirty="0">
                <a:solidFill>
                  <a:srgbClr val="C82E32"/>
                </a:solidFill>
              </a:rPr>
              <a:t> </a:t>
            </a:r>
            <a:r>
              <a:rPr lang="en-US" altLang="en-US" dirty="0">
                <a:solidFill>
                  <a:srgbClr val="C82E32"/>
                </a:solidFill>
                <a:sym typeface="Symbol" panose="05050102010706020507" pitchFamily="18" charset="2"/>
              </a:rPr>
              <a:t> C</a:t>
            </a:r>
            <a:r>
              <a:rPr lang="en-US" altLang="en-US" baseline="-25000" dirty="0">
                <a:solidFill>
                  <a:srgbClr val="C82E32"/>
                </a:solidFill>
                <a:sym typeface="Symbol" panose="05050102010706020507" pitchFamily="18" charset="2"/>
              </a:rPr>
              <a:t>4</a:t>
            </a:r>
            <a:r>
              <a:rPr lang="en-US" altLang="en-US" dirty="0">
                <a:solidFill>
                  <a:srgbClr val="C82E32"/>
                </a:solidFill>
                <a:sym typeface="Symbol" panose="05050102010706020507" pitchFamily="18" charset="2"/>
              </a:rPr>
              <a:t>H</a:t>
            </a:r>
            <a:r>
              <a:rPr lang="en-US" altLang="en-US" baseline="-25000" dirty="0">
                <a:solidFill>
                  <a:srgbClr val="C82E32"/>
                </a:solidFill>
                <a:sym typeface="Symbol" panose="05050102010706020507" pitchFamily="18" charset="2"/>
              </a:rPr>
              <a:t>9</a:t>
            </a:r>
            <a:r>
              <a:rPr lang="en-US" altLang="en-US" dirty="0">
                <a:solidFill>
                  <a:srgbClr val="C82E32"/>
                </a:solidFill>
                <a:sym typeface="Symbol" panose="05050102010706020507" pitchFamily="18" charset="2"/>
              </a:rPr>
              <a:t>OH</a:t>
            </a:r>
            <a:r>
              <a:rPr lang="en-US" altLang="en-US" sz="2000" dirty="0">
                <a:solidFill>
                  <a:srgbClr val="C82E32"/>
                </a:solidFill>
                <a:sym typeface="Symbol" panose="05050102010706020507" pitchFamily="18" charset="2"/>
              </a:rPr>
              <a:t>(</a:t>
            </a:r>
            <a:r>
              <a:rPr lang="en-US" altLang="en-US" sz="2000" i="1" dirty="0" err="1">
                <a:solidFill>
                  <a:srgbClr val="C82E32"/>
                </a:solidFill>
                <a:sym typeface="Symbol" panose="05050102010706020507" pitchFamily="18" charset="2"/>
              </a:rPr>
              <a:t>aq</a:t>
            </a:r>
            <a:r>
              <a:rPr lang="en-US" altLang="en-US" sz="2000" dirty="0">
                <a:solidFill>
                  <a:srgbClr val="C82E32"/>
                </a:solidFill>
                <a:sym typeface="Symbol" panose="05050102010706020507" pitchFamily="18" charset="2"/>
              </a:rPr>
              <a:t>)</a:t>
            </a:r>
            <a:r>
              <a:rPr lang="en-US" altLang="en-US" dirty="0">
                <a:solidFill>
                  <a:srgbClr val="C82E32"/>
                </a:solidFill>
                <a:sym typeface="Symbol" panose="05050102010706020507" pitchFamily="18" charset="2"/>
              </a:rPr>
              <a:t> + </a:t>
            </a:r>
            <a:r>
              <a:rPr lang="en-US" altLang="en-US" dirty="0" err="1">
                <a:solidFill>
                  <a:srgbClr val="C82E32"/>
                </a:solidFill>
                <a:sym typeface="Symbol" panose="05050102010706020507" pitchFamily="18" charset="2"/>
              </a:rPr>
              <a:t>HCl</a:t>
            </a:r>
            <a:r>
              <a:rPr lang="en-US" altLang="en-US" sz="2000" dirty="0">
                <a:solidFill>
                  <a:srgbClr val="C82E32"/>
                </a:solidFill>
                <a:sym typeface="Symbol" panose="05050102010706020507" pitchFamily="18" charset="2"/>
              </a:rPr>
              <a:t>(</a:t>
            </a:r>
            <a:r>
              <a:rPr lang="en-US" altLang="en-US" sz="2000" i="1" dirty="0" err="1">
                <a:solidFill>
                  <a:srgbClr val="C82E32"/>
                </a:solidFill>
                <a:sym typeface="Symbol" panose="05050102010706020507" pitchFamily="18" charset="2"/>
              </a:rPr>
              <a:t>aq</a:t>
            </a:r>
            <a:r>
              <a:rPr lang="en-US" altLang="en-US" sz="2000" dirty="0">
                <a:solidFill>
                  <a:srgbClr val="C82E32"/>
                </a:solidFill>
                <a:sym typeface="Symbol" panose="05050102010706020507" pitchFamily="18" charset="2"/>
              </a:rPr>
              <a:t>)</a:t>
            </a:r>
            <a:r>
              <a:rPr lang="en-US" altLang="en-US" dirty="0">
                <a:solidFill>
                  <a:srgbClr val="C82E32"/>
                </a:solidFill>
                <a:sym typeface="Symbol" panose="05050102010706020507" pitchFamily="18" charset="2"/>
              </a:rPr>
              <a:t> </a:t>
            </a:r>
            <a:endParaRPr lang="en-US" altLang="en-US" dirty="0">
              <a:solidFill>
                <a:srgbClr val="C82E32"/>
              </a:solidFill>
            </a:endParaRPr>
          </a:p>
        </p:txBody>
      </p:sp>
      <p:pic>
        <p:nvPicPr>
          <p:cNvPr id="139277" name="Picture 13" descr="14_0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80"/>
          <a:stretch>
            <a:fillRect/>
          </a:stretch>
        </p:blipFill>
        <p:spPr bwMode="auto">
          <a:xfrm>
            <a:off x="1066800" y="1422400"/>
            <a:ext cx="3830638" cy="387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3125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9" name="Picture 9" descr="14_0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80"/>
          <a:stretch>
            <a:fillRect/>
          </a:stretch>
        </p:blipFill>
        <p:spPr>
          <a:xfrm>
            <a:off x="5092700" y="1295400"/>
            <a:ext cx="3830638" cy="3879850"/>
          </a:xfrm>
        </p:spPr>
      </p:pic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130300" y="0"/>
            <a:ext cx="7772400" cy="1143000"/>
          </a:xfrm>
        </p:spPr>
        <p:txBody>
          <a:bodyPr/>
          <a:lstStyle/>
          <a:p>
            <a:r>
              <a:rPr lang="en-US" altLang="en-US"/>
              <a:t>Reaction Rates 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825500" y="1371600"/>
            <a:ext cx="3810000" cy="4114800"/>
          </a:xfrm>
        </p:spPr>
        <p:txBody>
          <a:bodyPr/>
          <a:lstStyle/>
          <a:p>
            <a:r>
              <a:rPr lang="en-US" altLang="en-US" sz="2400" dirty="0"/>
              <a:t>A plot of [C</a:t>
            </a:r>
            <a:r>
              <a:rPr lang="en-US" altLang="en-US" sz="2400" baseline="-25000" dirty="0"/>
              <a:t>4</a:t>
            </a:r>
            <a:r>
              <a:rPr lang="en-US" altLang="en-US" sz="2400" dirty="0"/>
              <a:t>H</a:t>
            </a:r>
            <a:r>
              <a:rPr lang="en-US" altLang="en-US" sz="2400" baseline="-25000" dirty="0"/>
              <a:t>9</a:t>
            </a:r>
            <a:r>
              <a:rPr lang="en-US" altLang="en-US" sz="2400" dirty="0"/>
              <a:t>Cl] vs. time for this reaction yields a curve like this.</a:t>
            </a:r>
          </a:p>
          <a:p>
            <a:r>
              <a:rPr lang="en-US" altLang="en-US" sz="2400" b="1" u="sng" dirty="0">
                <a:solidFill>
                  <a:srgbClr val="FF0000"/>
                </a:solidFill>
              </a:rPr>
              <a:t>The slope of a line tangent to the curve at any point is the </a:t>
            </a:r>
            <a:r>
              <a:rPr lang="en-US" altLang="en-US" sz="2400" dirty="0">
                <a:solidFill>
                  <a:srgbClr val="00197D"/>
                </a:solidFill>
              </a:rPr>
              <a:t>instantaneous rate</a:t>
            </a:r>
            <a:r>
              <a:rPr lang="en-US" altLang="en-US" sz="2400" dirty="0"/>
              <a:t> at that time.</a:t>
            </a:r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1435100" y="685800"/>
            <a:ext cx="714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solidFill>
                  <a:srgbClr val="C82E32"/>
                </a:solidFill>
              </a:rPr>
              <a:t>C</a:t>
            </a:r>
            <a:r>
              <a:rPr lang="en-US" altLang="en-US" baseline="-25000">
                <a:solidFill>
                  <a:srgbClr val="C82E32"/>
                </a:solidFill>
              </a:rPr>
              <a:t>4</a:t>
            </a:r>
            <a:r>
              <a:rPr lang="en-US" altLang="en-US">
                <a:solidFill>
                  <a:srgbClr val="C82E32"/>
                </a:solidFill>
              </a:rPr>
              <a:t>H</a:t>
            </a:r>
            <a:r>
              <a:rPr lang="en-US" altLang="en-US" baseline="-25000">
                <a:solidFill>
                  <a:srgbClr val="C82E32"/>
                </a:solidFill>
              </a:rPr>
              <a:t>9</a:t>
            </a:r>
            <a:r>
              <a:rPr lang="en-US" altLang="en-US">
                <a:solidFill>
                  <a:srgbClr val="C82E32"/>
                </a:solidFill>
              </a:rPr>
              <a:t>Cl</a:t>
            </a:r>
            <a:r>
              <a:rPr lang="en-US" altLang="en-US" sz="2000">
                <a:solidFill>
                  <a:srgbClr val="C82E32"/>
                </a:solidFill>
              </a:rPr>
              <a:t>(</a:t>
            </a:r>
            <a:r>
              <a:rPr lang="en-US" altLang="en-US" sz="2000" i="1">
                <a:solidFill>
                  <a:srgbClr val="C82E32"/>
                </a:solidFill>
              </a:rPr>
              <a:t>aq</a:t>
            </a:r>
            <a:r>
              <a:rPr lang="en-US" altLang="en-US" sz="2000">
                <a:solidFill>
                  <a:srgbClr val="C82E32"/>
                </a:solidFill>
              </a:rPr>
              <a:t>)</a:t>
            </a:r>
            <a:r>
              <a:rPr lang="en-US" altLang="en-US">
                <a:solidFill>
                  <a:srgbClr val="C82E32"/>
                </a:solidFill>
              </a:rPr>
              <a:t> + H</a:t>
            </a:r>
            <a:r>
              <a:rPr lang="en-US" altLang="en-US" baseline="-25000">
                <a:solidFill>
                  <a:srgbClr val="C82E32"/>
                </a:solidFill>
              </a:rPr>
              <a:t>2</a:t>
            </a:r>
            <a:r>
              <a:rPr lang="en-US" altLang="en-US">
                <a:solidFill>
                  <a:srgbClr val="C82E32"/>
                </a:solidFill>
              </a:rPr>
              <a:t>O</a:t>
            </a:r>
            <a:r>
              <a:rPr lang="en-US" altLang="en-US" sz="2000">
                <a:solidFill>
                  <a:srgbClr val="C82E32"/>
                </a:solidFill>
              </a:rPr>
              <a:t>(</a:t>
            </a:r>
            <a:r>
              <a:rPr lang="en-US" altLang="en-US" sz="2000" i="1">
                <a:solidFill>
                  <a:srgbClr val="C82E32"/>
                </a:solidFill>
              </a:rPr>
              <a:t>l</a:t>
            </a:r>
            <a:r>
              <a:rPr lang="en-US" altLang="en-US" sz="2000">
                <a:solidFill>
                  <a:srgbClr val="C82E32"/>
                </a:solidFill>
              </a:rPr>
              <a:t>)</a:t>
            </a:r>
            <a:r>
              <a:rPr lang="en-US" altLang="en-US" baseline="-25000">
                <a:solidFill>
                  <a:srgbClr val="C82E32"/>
                </a:solidFill>
              </a:rPr>
              <a:t> </a:t>
            </a:r>
            <a:r>
              <a:rPr lang="en-US" altLang="en-US">
                <a:solidFill>
                  <a:srgbClr val="C82E32"/>
                </a:solidFill>
                <a:sym typeface="Symbol" panose="05050102010706020507" pitchFamily="18" charset="2"/>
              </a:rPr>
              <a:t> C</a:t>
            </a:r>
            <a:r>
              <a:rPr lang="en-US" altLang="en-US" baseline="-25000">
                <a:solidFill>
                  <a:srgbClr val="C82E32"/>
                </a:solidFill>
                <a:sym typeface="Symbol" panose="05050102010706020507" pitchFamily="18" charset="2"/>
              </a:rPr>
              <a:t>4</a:t>
            </a:r>
            <a:r>
              <a:rPr lang="en-US" altLang="en-US">
                <a:solidFill>
                  <a:srgbClr val="C82E32"/>
                </a:solidFill>
                <a:sym typeface="Symbol" panose="05050102010706020507" pitchFamily="18" charset="2"/>
              </a:rPr>
              <a:t>H</a:t>
            </a:r>
            <a:r>
              <a:rPr lang="en-US" altLang="en-US" baseline="-25000">
                <a:solidFill>
                  <a:srgbClr val="C82E32"/>
                </a:solidFill>
                <a:sym typeface="Symbol" panose="05050102010706020507" pitchFamily="18" charset="2"/>
              </a:rPr>
              <a:t>9</a:t>
            </a:r>
            <a:r>
              <a:rPr lang="en-US" altLang="en-US">
                <a:solidFill>
                  <a:srgbClr val="C82E32"/>
                </a:solidFill>
                <a:sym typeface="Symbol" panose="05050102010706020507" pitchFamily="18" charset="2"/>
              </a:rPr>
              <a:t>OH</a:t>
            </a:r>
            <a:r>
              <a:rPr lang="en-US" altLang="en-US" sz="2000">
                <a:solidFill>
                  <a:srgbClr val="C82E32"/>
                </a:solidFill>
                <a:sym typeface="Symbol" panose="05050102010706020507" pitchFamily="18" charset="2"/>
              </a:rPr>
              <a:t>(</a:t>
            </a:r>
            <a:r>
              <a:rPr lang="en-US" altLang="en-US" sz="2000" i="1">
                <a:solidFill>
                  <a:srgbClr val="C82E32"/>
                </a:solidFill>
                <a:sym typeface="Symbol" panose="05050102010706020507" pitchFamily="18" charset="2"/>
              </a:rPr>
              <a:t>aq</a:t>
            </a:r>
            <a:r>
              <a:rPr lang="en-US" altLang="en-US" sz="2000">
                <a:solidFill>
                  <a:srgbClr val="C82E32"/>
                </a:solidFill>
                <a:sym typeface="Symbol" panose="05050102010706020507" pitchFamily="18" charset="2"/>
              </a:rPr>
              <a:t>)</a:t>
            </a:r>
            <a:r>
              <a:rPr lang="en-US" altLang="en-US">
                <a:solidFill>
                  <a:srgbClr val="C82E32"/>
                </a:solidFill>
                <a:sym typeface="Symbol" panose="05050102010706020507" pitchFamily="18" charset="2"/>
              </a:rPr>
              <a:t> + HCl</a:t>
            </a:r>
            <a:r>
              <a:rPr lang="en-US" altLang="en-US" sz="2000">
                <a:solidFill>
                  <a:srgbClr val="C82E32"/>
                </a:solidFill>
                <a:sym typeface="Symbol" panose="05050102010706020507" pitchFamily="18" charset="2"/>
              </a:rPr>
              <a:t>(</a:t>
            </a:r>
            <a:r>
              <a:rPr lang="en-US" altLang="en-US" sz="2000" i="1">
                <a:solidFill>
                  <a:srgbClr val="C82E32"/>
                </a:solidFill>
                <a:sym typeface="Symbol" panose="05050102010706020507" pitchFamily="18" charset="2"/>
              </a:rPr>
              <a:t>aq</a:t>
            </a:r>
            <a:r>
              <a:rPr lang="en-US" altLang="en-US" sz="2000">
                <a:solidFill>
                  <a:srgbClr val="C82E32"/>
                </a:solidFill>
                <a:sym typeface="Symbol" panose="05050102010706020507" pitchFamily="18" charset="2"/>
              </a:rPr>
              <a:t>)</a:t>
            </a:r>
            <a:r>
              <a:rPr lang="en-US" altLang="en-US">
                <a:solidFill>
                  <a:srgbClr val="C82E32"/>
                </a:solidFill>
                <a:sym typeface="Symbol" panose="05050102010706020507" pitchFamily="18" charset="2"/>
              </a:rPr>
              <a:t> </a:t>
            </a:r>
            <a:endParaRPr lang="en-US" altLang="en-US">
              <a:solidFill>
                <a:srgbClr val="C82E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054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14_0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80"/>
          <a:stretch>
            <a:fillRect/>
          </a:stretch>
        </p:blipFill>
        <p:spPr>
          <a:xfrm>
            <a:off x="4991100" y="1206500"/>
            <a:ext cx="3830638" cy="3879850"/>
          </a:xfrm>
        </p:spPr>
      </p:pic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xfrm>
            <a:off x="1028700" y="-88900"/>
            <a:ext cx="7772400" cy="1143000"/>
          </a:xfrm>
        </p:spPr>
        <p:txBody>
          <a:bodyPr/>
          <a:lstStyle/>
          <a:p>
            <a:r>
              <a:rPr lang="en-US" altLang="en-US"/>
              <a:t>Reaction Rates 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028700" y="1282700"/>
            <a:ext cx="3810000" cy="41148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The </a:t>
            </a:r>
            <a:r>
              <a:rPr lang="en-US" b="1" dirty="0"/>
              <a:t>instantaneous rate at t = 0</a:t>
            </a:r>
            <a:r>
              <a:rPr lang="en-US" dirty="0"/>
              <a:t> is called the </a:t>
            </a:r>
            <a:r>
              <a:rPr lang="en-US" b="1" u="sng" dirty="0">
                <a:solidFill>
                  <a:srgbClr val="FF0000"/>
                </a:solidFill>
              </a:rPr>
              <a:t>initial rate </a:t>
            </a:r>
            <a:r>
              <a:rPr lang="en-US" dirty="0"/>
              <a:t>of the reaction. </a:t>
            </a:r>
          </a:p>
          <a:p>
            <a:r>
              <a:rPr lang="en-US" dirty="0"/>
              <a:t>All reactions slow down over time. Therefore, the best indicator of the rate of a reaction is the instantaneous rate near the </a:t>
            </a:r>
            <a:r>
              <a:rPr lang="en-US" i="1" dirty="0"/>
              <a:t>beginning</a:t>
            </a:r>
            <a:r>
              <a:rPr lang="en-US" dirty="0"/>
              <a:t> of the reaction.</a:t>
            </a: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1333500" y="596900"/>
            <a:ext cx="714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dirty="0">
                <a:solidFill>
                  <a:srgbClr val="C82E32"/>
                </a:solidFill>
              </a:rPr>
              <a:t>C</a:t>
            </a:r>
            <a:r>
              <a:rPr lang="en-US" altLang="en-US" baseline="-25000" dirty="0">
                <a:solidFill>
                  <a:srgbClr val="C82E32"/>
                </a:solidFill>
              </a:rPr>
              <a:t>4</a:t>
            </a:r>
            <a:r>
              <a:rPr lang="en-US" altLang="en-US" dirty="0">
                <a:solidFill>
                  <a:srgbClr val="C82E32"/>
                </a:solidFill>
              </a:rPr>
              <a:t>H</a:t>
            </a:r>
            <a:r>
              <a:rPr lang="en-US" altLang="en-US" baseline="-25000" dirty="0">
                <a:solidFill>
                  <a:srgbClr val="C82E32"/>
                </a:solidFill>
              </a:rPr>
              <a:t>9</a:t>
            </a:r>
            <a:r>
              <a:rPr lang="en-US" altLang="en-US" dirty="0">
                <a:solidFill>
                  <a:srgbClr val="C82E32"/>
                </a:solidFill>
              </a:rPr>
              <a:t>Cl</a:t>
            </a:r>
            <a:r>
              <a:rPr lang="en-US" altLang="en-US" sz="2000" dirty="0">
                <a:solidFill>
                  <a:srgbClr val="C82E32"/>
                </a:solidFill>
              </a:rPr>
              <a:t>(</a:t>
            </a:r>
            <a:r>
              <a:rPr lang="en-US" altLang="en-US" sz="2000" i="1" dirty="0" err="1">
                <a:solidFill>
                  <a:srgbClr val="C82E32"/>
                </a:solidFill>
              </a:rPr>
              <a:t>aq</a:t>
            </a:r>
            <a:r>
              <a:rPr lang="en-US" altLang="en-US" sz="2000" dirty="0">
                <a:solidFill>
                  <a:srgbClr val="C82E32"/>
                </a:solidFill>
              </a:rPr>
              <a:t>)</a:t>
            </a:r>
            <a:r>
              <a:rPr lang="en-US" altLang="en-US" dirty="0">
                <a:solidFill>
                  <a:srgbClr val="C82E32"/>
                </a:solidFill>
              </a:rPr>
              <a:t> + H</a:t>
            </a:r>
            <a:r>
              <a:rPr lang="en-US" altLang="en-US" baseline="-25000" dirty="0">
                <a:solidFill>
                  <a:srgbClr val="C82E32"/>
                </a:solidFill>
              </a:rPr>
              <a:t>2</a:t>
            </a:r>
            <a:r>
              <a:rPr lang="en-US" altLang="en-US" dirty="0">
                <a:solidFill>
                  <a:srgbClr val="C82E32"/>
                </a:solidFill>
              </a:rPr>
              <a:t>O</a:t>
            </a:r>
            <a:r>
              <a:rPr lang="en-US" altLang="en-US" sz="2000" dirty="0">
                <a:solidFill>
                  <a:srgbClr val="C82E32"/>
                </a:solidFill>
              </a:rPr>
              <a:t>(</a:t>
            </a:r>
            <a:r>
              <a:rPr lang="en-US" altLang="en-US" sz="2000" i="1" dirty="0">
                <a:solidFill>
                  <a:srgbClr val="C82E32"/>
                </a:solidFill>
              </a:rPr>
              <a:t>l</a:t>
            </a:r>
            <a:r>
              <a:rPr lang="en-US" altLang="en-US" sz="2000" dirty="0">
                <a:solidFill>
                  <a:srgbClr val="C82E32"/>
                </a:solidFill>
              </a:rPr>
              <a:t>)</a:t>
            </a:r>
            <a:r>
              <a:rPr lang="en-US" altLang="en-US" baseline="-25000" dirty="0">
                <a:solidFill>
                  <a:srgbClr val="C82E32"/>
                </a:solidFill>
              </a:rPr>
              <a:t> </a:t>
            </a:r>
            <a:r>
              <a:rPr lang="en-US" altLang="en-US" dirty="0">
                <a:solidFill>
                  <a:srgbClr val="C82E32"/>
                </a:solidFill>
                <a:sym typeface="Symbol" panose="05050102010706020507" pitchFamily="18" charset="2"/>
              </a:rPr>
              <a:t> C</a:t>
            </a:r>
            <a:r>
              <a:rPr lang="en-US" altLang="en-US" baseline="-25000" dirty="0">
                <a:solidFill>
                  <a:srgbClr val="C82E32"/>
                </a:solidFill>
                <a:sym typeface="Symbol" panose="05050102010706020507" pitchFamily="18" charset="2"/>
              </a:rPr>
              <a:t>4</a:t>
            </a:r>
            <a:r>
              <a:rPr lang="en-US" altLang="en-US" dirty="0">
                <a:solidFill>
                  <a:srgbClr val="C82E32"/>
                </a:solidFill>
                <a:sym typeface="Symbol" panose="05050102010706020507" pitchFamily="18" charset="2"/>
              </a:rPr>
              <a:t>H</a:t>
            </a:r>
            <a:r>
              <a:rPr lang="en-US" altLang="en-US" baseline="-25000" dirty="0">
                <a:solidFill>
                  <a:srgbClr val="C82E32"/>
                </a:solidFill>
                <a:sym typeface="Symbol" panose="05050102010706020507" pitchFamily="18" charset="2"/>
              </a:rPr>
              <a:t>9</a:t>
            </a:r>
            <a:r>
              <a:rPr lang="en-US" altLang="en-US" dirty="0">
                <a:solidFill>
                  <a:srgbClr val="C82E32"/>
                </a:solidFill>
                <a:sym typeface="Symbol" panose="05050102010706020507" pitchFamily="18" charset="2"/>
              </a:rPr>
              <a:t>OH</a:t>
            </a:r>
            <a:r>
              <a:rPr lang="en-US" altLang="en-US" sz="2000" dirty="0">
                <a:solidFill>
                  <a:srgbClr val="C82E32"/>
                </a:solidFill>
                <a:sym typeface="Symbol" panose="05050102010706020507" pitchFamily="18" charset="2"/>
              </a:rPr>
              <a:t>(</a:t>
            </a:r>
            <a:r>
              <a:rPr lang="en-US" altLang="en-US" sz="2000" i="1" dirty="0" err="1">
                <a:solidFill>
                  <a:srgbClr val="C82E32"/>
                </a:solidFill>
                <a:sym typeface="Symbol" panose="05050102010706020507" pitchFamily="18" charset="2"/>
              </a:rPr>
              <a:t>aq</a:t>
            </a:r>
            <a:r>
              <a:rPr lang="en-US" altLang="en-US" sz="2000" dirty="0">
                <a:solidFill>
                  <a:srgbClr val="C82E32"/>
                </a:solidFill>
                <a:sym typeface="Symbol" panose="05050102010706020507" pitchFamily="18" charset="2"/>
              </a:rPr>
              <a:t>)</a:t>
            </a:r>
            <a:r>
              <a:rPr lang="en-US" altLang="en-US" dirty="0">
                <a:solidFill>
                  <a:srgbClr val="C82E32"/>
                </a:solidFill>
                <a:sym typeface="Symbol" panose="05050102010706020507" pitchFamily="18" charset="2"/>
              </a:rPr>
              <a:t> + </a:t>
            </a:r>
            <a:r>
              <a:rPr lang="en-US" altLang="en-US" dirty="0" err="1">
                <a:solidFill>
                  <a:srgbClr val="C82E32"/>
                </a:solidFill>
                <a:sym typeface="Symbol" panose="05050102010706020507" pitchFamily="18" charset="2"/>
              </a:rPr>
              <a:t>HCl</a:t>
            </a:r>
            <a:r>
              <a:rPr lang="en-US" altLang="en-US" sz="2000" dirty="0">
                <a:solidFill>
                  <a:srgbClr val="C82E32"/>
                </a:solidFill>
                <a:sym typeface="Symbol" panose="05050102010706020507" pitchFamily="18" charset="2"/>
              </a:rPr>
              <a:t>(</a:t>
            </a:r>
            <a:r>
              <a:rPr lang="en-US" altLang="en-US" sz="2000" i="1" dirty="0" err="1">
                <a:solidFill>
                  <a:srgbClr val="C82E32"/>
                </a:solidFill>
                <a:sym typeface="Symbol" panose="05050102010706020507" pitchFamily="18" charset="2"/>
              </a:rPr>
              <a:t>aq</a:t>
            </a:r>
            <a:r>
              <a:rPr lang="en-US" altLang="en-US" sz="2000" dirty="0">
                <a:solidFill>
                  <a:srgbClr val="C82E32"/>
                </a:solidFill>
                <a:sym typeface="Symbol" panose="05050102010706020507" pitchFamily="18" charset="2"/>
              </a:rPr>
              <a:t>)</a:t>
            </a:r>
            <a:r>
              <a:rPr lang="en-US" altLang="en-US" dirty="0">
                <a:solidFill>
                  <a:srgbClr val="C82E32"/>
                </a:solidFill>
                <a:sym typeface="Symbol" panose="05050102010706020507" pitchFamily="18" charset="2"/>
              </a:rPr>
              <a:t> </a:t>
            </a:r>
            <a:endParaRPr lang="en-US" altLang="en-US" dirty="0">
              <a:solidFill>
                <a:srgbClr val="C82E32"/>
              </a:solidFill>
            </a:endParaRPr>
          </a:p>
        </p:txBody>
      </p:sp>
      <p:sp>
        <p:nvSpPr>
          <p:cNvPr id="17414" name="Oval 6"/>
          <p:cNvSpPr>
            <a:spLocks noChangeArrowheads="1"/>
          </p:cNvSpPr>
          <p:nvPr/>
        </p:nvSpPr>
        <p:spPr bwMode="auto">
          <a:xfrm>
            <a:off x="6743700" y="2959100"/>
            <a:ext cx="1905000" cy="1447800"/>
          </a:xfrm>
          <a:prstGeom prst="ellipse">
            <a:avLst/>
          </a:prstGeom>
          <a:noFill/>
          <a:ln w="19050">
            <a:solidFill>
              <a:srgbClr val="C82E3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5" name="Oval 7"/>
          <p:cNvSpPr>
            <a:spLocks noChangeArrowheads="1"/>
          </p:cNvSpPr>
          <p:nvPr/>
        </p:nvSpPr>
        <p:spPr bwMode="auto">
          <a:xfrm>
            <a:off x="5448300" y="1130300"/>
            <a:ext cx="1143000" cy="1828800"/>
          </a:xfrm>
          <a:prstGeom prst="ellipse">
            <a:avLst/>
          </a:prstGeom>
          <a:noFill/>
          <a:ln w="19050">
            <a:solidFill>
              <a:srgbClr val="C82E3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6421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14_0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80"/>
          <a:stretch>
            <a:fillRect/>
          </a:stretch>
        </p:blipFill>
        <p:spPr>
          <a:xfrm>
            <a:off x="5143500" y="723907"/>
            <a:ext cx="3830638" cy="3879850"/>
          </a:xfrm>
        </p:spPr>
      </p:pic>
      <p:sp>
        <p:nvSpPr>
          <p:cNvPr id="18435" name="Rectangle 3"/>
          <p:cNvSpPr>
            <a:spLocks noGrp="1" noChangeArrowheads="1"/>
          </p:cNvSpPr>
          <p:nvPr>
            <p:ph type="title"/>
          </p:nvPr>
        </p:nvSpPr>
        <p:spPr>
          <a:xfrm>
            <a:off x="990600" y="-91281"/>
            <a:ext cx="9144000" cy="1143000"/>
          </a:xfrm>
        </p:spPr>
        <p:txBody>
          <a:bodyPr/>
          <a:lstStyle/>
          <a:p>
            <a:r>
              <a:rPr lang="en-US" altLang="en-US" dirty="0"/>
              <a:t>Reaction Rates and Stoichiometry 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969962" y="1698625"/>
            <a:ext cx="3810000" cy="3200400"/>
          </a:xfrm>
        </p:spPr>
        <p:txBody>
          <a:bodyPr/>
          <a:lstStyle/>
          <a:p>
            <a:r>
              <a:rPr lang="en-US" altLang="en-US" sz="2400" dirty="0"/>
              <a:t>In this reaction, the ratio of C</a:t>
            </a:r>
            <a:r>
              <a:rPr lang="en-US" altLang="en-US" sz="2400" baseline="-25000" dirty="0"/>
              <a:t>4</a:t>
            </a:r>
            <a:r>
              <a:rPr lang="en-US" altLang="en-US" sz="2400" dirty="0"/>
              <a:t>H</a:t>
            </a:r>
            <a:r>
              <a:rPr lang="en-US" altLang="en-US" sz="2400" baseline="-25000" dirty="0"/>
              <a:t>9</a:t>
            </a:r>
            <a:r>
              <a:rPr lang="en-US" altLang="en-US" sz="2400" dirty="0"/>
              <a:t>Cl to C</a:t>
            </a:r>
            <a:r>
              <a:rPr lang="en-US" altLang="en-US" sz="2400" baseline="-25000" dirty="0"/>
              <a:t>4</a:t>
            </a:r>
            <a:r>
              <a:rPr lang="en-US" altLang="en-US" sz="2400" dirty="0"/>
              <a:t>H</a:t>
            </a:r>
            <a:r>
              <a:rPr lang="en-US" altLang="en-US" sz="2400" baseline="-25000" dirty="0"/>
              <a:t>9</a:t>
            </a:r>
            <a:r>
              <a:rPr lang="en-US" altLang="en-US" sz="2400" dirty="0"/>
              <a:t>OH is 1:1.</a:t>
            </a:r>
          </a:p>
          <a:p>
            <a:r>
              <a:rPr lang="en-US" altLang="en-US" sz="2400" dirty="0"/>
              <a:t>Thus, the rate of disappearance of C</a:t>
            </a:r>
            <a:r>
              <a:rPr lang="en-US" altLang="en-US" sz="2400" baseline="-25000" dirty="0"/>
              <a:t>4</a:t>
            </a:r>
            <a:r>
              <a:rPr lang="en-US" altLang="en-US" sz="2400" dirty="0"/>
              <a:t>H</a:t>
            </a:r>
            <a:r>
              <a:rPr lang="en-US" altLang="en-US" sz="2400" baseline="-25000" dirty="0"/>
              <a:t>9</a:t>
            </a:r>
            <a:r>
              <a:rPr lang="en-US" altLang="en-US" sz="2400" dirty="0"/>
              <a:t>Cl is the same as the rate of appearance of C</a:t>
            </a:r>
            <a:r>
              <a:rPr lang="en-US" altLang="en-US" sz="2400" baseline="-25000" dirty="0"/>
              <a:t>4</a:t>
            </a:r>
            <a:r>
              <a:rPr lang="en-US" altLang="en-US" sz="2400" dirty="0"/>
              <a:t>H</a:t>
            </a:r>
            <a:r>
              <a:rPr lang="en-US" altLang="en-US" sz="2400" baseline="-25000" dirty="0"/>
              <a:t>9</a:t>
            </a:r>
            <a:r>
              <a:rPr lang="en-US" altLang="en-US" sz="2400" dirty="0"/>
              <a:t>OH.</a:t>
            </a: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1017588" y="990739"/>
            <a:ext cx="41529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dirty="0">
                <a:solidFill>
                  <a:srgbClr val="C82E32"/>
                </a:solidFill>
              </a:rPr>
              <a:t>C</a:t>
            </a:r>
            <a:r>
              <a:rPr lang="en-US" altLang="en-US" baseline="-25000" dirty="0">
                <a:solidFill>
                  <a:srgbClr val="C82E32"/>
                </a:solidFill>
              </a:rPr>
              <a:t>4</a:t>
            </a:r>
            <a:r>
              <a:rPr lang="en-US" altLang="en-US" dirty="0">
                <a:solidFill>
                  <a:srgbClr val="C82E32"/>
                </a:solidFill>
              </a:rPr>
              <a:t>H</a:t>
            </a:r>
            <a:r>
              <a:rPr lang="en-US" altLang="en-US" baseline="-25000" dirty="0">
                <a:solidFill>
                  <a:srgbClr val="C82E32"/>
                </a:solidFill>
              </a:rPr>
              <a:t>9</a:t>
            </a:r>
            <a:r>
              <a:rPr lang="en-US" altLang="en-US" dirty="0">
                <a:solidFill>
                  <a:srgbClr val="C82E32"/>
                </a:solidFill>
              </a:rPr>
              <a:t>Cl</a:t>
            </a:r>
            <a:r>
              <a:rPr lang="en-US" altLang="en-US" sz="2000" dirty="0">
                <a:solidFill>
                  <a:srgbClr val="C82E32"/>
                </a:solidFill>
              </a:rPr>
              <a:t>(</a:t>
            </a:r>
            <a:r>
              <a:rPr lang="en-US" altLang="en-US" sz="2000" i="1" dirty="0" err="1">
                <a:solidFill>
                  <a:srgbClr val="C82E32"/>
                </a:solidFill>
              </a:rPr>
              <a:t>aq</a:t>
            </a:r>
            <a:r>
              <a:rPr lang="en-US" altLang="en-US" sz="2000" dirty="0">
                <a:solidFill>
                  <a:srgbClr val="C82E32"/>
                </a:solidFill>
              </a:rPr>
              <a:t>)</a:t>
            </a:r>
            <a:r>
              <a:rPr lang="en-US" altLang="en-US" dirty="0">
                <a:solidFill>
                  <a:srgbClr val="C82E32"/>
                </a:solidFill>
              </a:rPr>
              <a:t> + H</a:t>
            </a:r>
            <a:r>
              <a:rPr lang="en-US" altLang="en-US" baseline="-25000" dirty="0">
                <a:solidFill>
                  <a:srgbClr val="C82E32"/>
                </a:solidFill>
              </a:rPr>
              <a:t>2</a:t>
            </a:r>
            <a:r>
              <a:rPr lang="en-US" altLang="en-US" dirty="0">
                <a:solidFill>
                  <a:srgbClr val="C82E32"/>
                </a:solidFill>
              </a:rPr>
              <a:t>O</a:t>
            </a:r>
            <a:r>
              <a:rPr lang="en-US" altLang="en-US" sz="2000" dirty="0">
                <a:solidFill>
                  <a:srgbClr val="C82E32"/>
                </a:solidFill>
              </a:rPr>
              <a:t>(</a:t>
            </a:r>
            <a:r>
              <a:rPr lang="en-US" altLang="en-US" sz="2000" i="1" dirty="0">
                <a:solidFill>
                  <a:srgbClr val="C82E32"/>
                </a:solidFill>
              </a:rPr>
              <a:t>l</a:t>
            </a:r>
            <a:r>
              <a:rPr lang="en-US" altLang="en-US" sz="2000" dirty="0">
                <a:solidFill>
                  <a:srgbClr val="C82E32"/>
                </a:solidFill>
              </a:rPr>
              <a:t>)</a:t>
            </a:r>
            <a:r>
              <a:rPr lang="en-US" altLang="en-US" baseline="-25000" dirty="0">
                <a:solidFill>
                  <a:srgbClr val="C82E32"/>
                </a:solidFill>
              </a:rPr>
              <a:t> </a:t>
            </a:r>
            <a:r>
              <a:rPr lang="en-US" altLang="en-US" dirty="0">
                <a:solidFill>
                  <a:srgbClr val="C82E32"/>
                </a:solidFill>
                <a:sym typeface="Symbol" panose="05050102010706020507" pitchFamily="18" charset="2"/>
              </a:rPr>
              <a:t> C</a:t>
            </a:r>
            <a:r>
              <a:rPr lang="en-US" altLang="en-US" baseline="-25000" dirty="0">
                <a:solidFill>
                  <a:srgbClr val="C82E32"/>
                </a:solidFill>
                <a:sym typeface="Symbol" panose="05050102010706020507" pitchFamily="18" charset="2"/>
              </a:rPr>
              <a:t>4</a:t>
            </a:r>
            <a:r>
              <a:rPr lang="en-US" altLang="en-US" dirty="0">
                <a:solidFill>
                  <a:srgbClr val="C82E32"/>
                </a:solidFill>
                <a:sym typeface="Symbol" panose="05050102010706020507" pitchFamily="18" charset="2"/>
              </a:rPr>
              <a:t>H</a:t>
            </a:r>
            <a:r>
              <a:rPr lang="en-US" altLang="en-US" baseline="-25000" dirty="0">
                <a:solidFill>
                  <a:srgbClr val="C82E32"/>
                </a:solidFill>
                <a:sym typeface="Symbol" panose="05050102010706020507" pitchFamily="18" charset="2"/>
              </a:rPr>
              <a:t>9</a:t>
            </a:r>
            <a:r>
              <a:rPr lang="en-US" altLang="en-US" dirty="0">
                <a:solidFill>
                  <a:srgbClr val="C82E32"/>
                </a:solidFill>
                <a:sym typeface="Symbol" panose="05050102010706020507" pitchFamily="18" charset="2"/>
              </a:rPr>
              <a:t>OH</a:t>
            </a:r>
            <a:r>
              <a:rPr lang="en-US" altLang="en-US" sz="2000" dirty="0">
                <a:solidFill>
                  <a:srgbClr val="C82E32"/>
                </a:solidFill>
                <a:sym typeface="Symbol" panose="05050102010706020507" pitchFamily="18" charset="2"/>
              </a:rPr>
              <a:t>(</a:t>
            </a:r>
            <a:r>
              <a:rPr lang="en-US" altLang="en-US" sz="2000" i="1" dirty="0" err="1">
                <a:solidFill>
                  <a:srgbClr val="C82E32"/>
                </a:solidFill>
                <a:sym typeface="Symbol" panose="05050102010706020507" pitchFamily="18" charset="2"/>
              </a:rPr>
              <a:t>aq</a:t>
            </a:r>
            <a:r>
              <a:rPr lang="en-US" altLang="en-US" sz="2000" dirty="0">
                <a:solidFill>
                  <a:srgbClr val="C82E32"/>
                </a:solidFill>
                <a:sym typeface="Symbol" panose="05050102010706020507" pitchFamily="18" charset="2"/>
              </a:rPr>
              <a:t>)</a:t>
            </a:r>
            <a:r>
              <a:rPr lang="en-US" altLang="en-US" dirty="0">
                <a:solidFill>
                  <a:srgbClr val="C82E32"/>
                </a:solidFill>
                <a:sym typeface="Symbol" panose="05050102010706020507" pitchFamily="18" charset="2"/>
              </a:rPr>
              <a:t> + </a:t>
            </a:r>
            <a:r>
              <a:rPr lang="en-US" altLang="en-US" dirty="0" err="1">
                <a:solidFill>
                  <a:srgbClr val="C82E32"/>
                </a:solidFill>
                <a:sym typeface="Symbol" panose="05050102010706020507" pitchFamily="18" charset="2"/>
              </a:rPr>
              <a:t>HCl</a:t>
            </a:r>
            <a:r>
              <a:rPr lang="en-US" altLang="en-US" sz="2000" dirty="0">
                <a:solidFill>
                  <a:srgbClr val="C82E32"/>
                </a:solidFill>
                <a:sym typeface="Symbol" panose="05050102010706020507" pitchFamily="18" charset="2"/>
              </a:rPr>
              <a:t>(</a:t>
            </a:r>
            <a:r>
              <a:rPr lang="en-US" altLang="en-US" sz="2000" i="1" dirty="0" err="1">
                <a:solidFill>
                  <a:srgbClr val="C82E32"/>
                </a:solidFill>
                <a:sym typeface="Symbol" panose="05050102010706020507" pitchFamily="18" charset="2"/>
              </a:rPr>
              <a:t>aq</a:t>
            </a:r>
            <a:r>
              <a:rPr lang="en-US" altLang="en-US" sz="2000" dirty="0">
                <a:solidFill>
                  <a:srgbClr val="C82E32"/>
                </a:solidFill>
                <a:sym typeface="Symbol" panose="05050102010706020507" pitchFamily="18" charset="2"/>
              </a:rPr>
              <a:t>)</a:t>
            </a:r>
            <a:r>
              <a:rPr lang="en-US" altLang="en-US" dirty="0">
                <a:solidFill>
                  <a:srgbClr val="C82E32"/>
                </a:solidFill>
                <a:sym typeface="Symbol" panose="05050102010706020507" pitchFamily="18" charset="2"/>
              </a:rPr>
              <a:t> </a:t>
            </a:r>
            <a:endParaRPr lang="en-US" altLang="en-US" dirty="0">
              <a:solidFill>
                <a:srgbClr val="C82E32"/>
              </a:solidFill>
            </a:endParaRPr>
          </a:p>
        </p:txBody>
      </p:sp>
      <p:sp>
        <p:nvSpPr>
          <p:cNvPr id="18438" name="Oval 6"/>
          <p:cNvSpPr>
            <a:spLocks noChangeArrowheads="1"/>
          </p:cNvSpPr>
          <p:nvPr/>
        </p:nvSpPr>
        <p:spPr bwMode="auto">
          <a:xfrm>
            <a:off x="6896100" y="2476507"/>
            <a:ext cx="1905000" cy="1447800"/>
          </a:xfrm>
          <a:prstGeom prst="ellipse">
            <a:avLst/>
          </a:prstGeom>
          <a:noFill/>
          <a:ln w="19050">
            <a:solidFill>
              <a:srgbClr val="C82E3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9" name="Oval 7"/>
          <p:cNvSpPr>
            <a:spLocks noChangeArrowheads="1"/>
          </p:cNvSpPr>
          <p:nvPr/>
        </p:nvSpPr>
        <p:spPr bwMode="auto">
          <a:xfrm>
            <a:off x="5600700" y="647707"/>
            <a:ext cx="1143000" cy="1828800"/>
          </a:xfrm>
          <a:prstGeom prst="ellipse">
            <a:avLst/>
          </a:prstGeom>
          <a:noFill/>
          <a:ln w="19050">
            <a:solidFill>
              <a:srgbClr val="C82E3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449" name="Group 17"/>
          <p:cNvGrpSpPr>
            <a:grpSpLocks/>
          </p:cNvGrpSpPr>
          <p:nvPr/>
        </p:nvGrpSpPr>
        <p:grpSpPr bwMode="auto">
          <a:xfrm>
            <a:off x="1409700" y="4892034"/>
            <a:ext cx="5143500" cy="830263"/>
            <a:chOff x="192" y="3576"/>
            <a:chExt cx="3240" cy="523"/>
          </a:xfrm>
        </p:grpSpPr>
        <p:sp>
          <p:nvSpPr>
            <p:cNvPr id="18441" name="Rectangle 9"/>
            <p:cNvSpPr>
              <a:spLocks noChangeArrowheads="1"/>
            </p:cNvSpPr>
            <p:nvPr/>
          </p:nvSpPr>
          <p:spPr bwMode="auto">
            <a:xfrm>
              <a:off x="192" y="3691"/>
              <a:ext cx="64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400" dirty="0">
                  <a:solidFill>
                    <a:srgbClr val="C82E32"/>
                  </a:solidFill>
                </a:rPr>
                <a:t>Rate =</a:t>
              </a:r>
            </a:p>
          </p:txBody>
        </p:sp>
        <p:grpSp>
          <p:nvGrpSpPr>
            <p:cNvPr id="18444" name="Group 12"/>
            <p:cNvGrpSpPr>
              <a:grpSpLocks/>
            </p:cNvGrpSpPr>
            <p:nvPr/>
          </p:nvGrpSpPr>
          <p:grpSpPr bwMode="auto">
            <a:xfrm>
              <a:off x="934" y="3576"/>
              <a:ext cx="1056" cy="523"/>
              <a:chOff x="1344" y="3519"/>
              <a:chExt cx="1056" cy="523"/>
            </a:xfrm>
          </p:grpSpPr>
          <p:sp>
            <p:nvSpPr>
              <p:cNvPr id="18442" name="Rectangle 10"/>
              <p:cNvSpPr>
                <a:spLocks noChangeArrowheads="1"/>
              </p:cNvSpPr>
              <p:nvPr/>
            </p:nvSpPr>
            <p:spPr bwMode="auto">
              <a:xfrm>
                <a:off x="1379" y="3519"/>
                <a:ext cx="1014" cy="5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 dirty="0">
                    <a:solidFill>
                      <a:srgbClr val="C82E32"/>
                    </a:solidFill>
                  </a:rPr>
                  <a:t>-</a:t>
                </a:r>
                <a:r>
                  <a:rPr lang="en-US" altLang="en-US" sz="2400" dirty="0">
                    <a:solidFill>
                      <a:srgbClr val="C82E32"/>
                    </a:solidFill>
                    <a:latin typeface="Symbol" panose="05050102010706020507" pitchFamily="18" charset="2"/>
                    <a:sym typeface="Symbol" panose="05050102010706020507" pitchFamily="18" charset="2"/>
                  </a:rPr>
                  <a:t></a:t>
                </a:r>
                <a:r>
                  <a:rPr lang="en-US" altLang="en-US" sz="2400" dirty="0">
                    <a:solidFill>
                      <a:srgbClr val="C82E32"/>
                    </a:solidFill>
                  </a:rPr>
                  <a:t>[C</a:t>
                </a:r>
                <a:r>
                  <a:rPr lang="en-US" altLang="en-US" sz="2400" baseline="-25000" dirty="0">
                    <a:solidFill>
                      <a:srgbClr val="C82E32"/>
                    </a:solidFill>
                  </a:rPr>
                  <a:t>4</a:t>
                </a:r>
                <a:r>
                  <a:rPr lang="en-US" altLang="en-US" sz="2400" dirty="0">
                    <a:solidFill>
                      <a:srgbClr val="C82E32"/>
                    </a:solidFill>
                  </a:rPr>
                  <a:t>H</a:t>
                </a:r>
                <a:r>
                  <a:rPr lang="en-US" altLang="en-US" sz="2400" baseline="-25000" dirty="0">
                    <a:solidFill>
                      <a:srgbClr val="C82E32"/>
                    </a:solidFill>
                  </a:rPr>
                  <a:t>9</a:t>
                </a:r>
                <a:r>
                  <a:rPr lang="en-US" altLang="en-US" sz="2400" dirty="0">
                    <a:solidFill>
                      <a:srgbClr val="C82E32"/>
                    </a:solidFill>
                  </a:rPr>
                  <a:t>Cl]</a:t>
                </a:r>
              </a:p>
              <a:p>
                <a:pPr algn="ctr"/>
                <a:r>
                  <a:rPr lang="en-US" altLang="en-US" sz="2400" dirty="0">
                    <a:solidFill>
                      <a:srgbClr val="C82E32"/>
                    </a:solidFill>
                    <a:latin typeface="Symbol" panose="05050102010706020507" pitchFamily="18" charset="2"/>
                    <a:sym typeface="Symbol" panose="05050102010706020507" pitchFamily="18" charset="2"/>
                  </a:rPr>
                  <a:t></a:t>
                </a:r>
                <a:r>
                  <a:rPr lang="en-US" altLang="en-US" sz="2400" i="1" dirty="0">
                    <a:solidFill>
                      <a:srgbClr val="C82E32"/>
                    </a:solidFill>
                  </a:rPr>
                  <a:t>t</a:t>
                </a:r>
                <a:endParaRPr lang="en-US" altLang="en-US" sz="2400" dirty="0">
                  <a:solidFill>
                    <a:srgbClr val="C82E32"/>
                  </a:solidFill>
                </a:endParaRPr>
              </a:p>
            </p:txBody>
          </p:sp>
          <p:sp>
            <p:nvSpPr>
              <p:cNvPr id="18443" name="Line 11"/>
              <p:cNvSpPr>
                <a:spLocks noChangeShapeType="1"/>
              </p:cNvSpPr>
              <p:nvPr/>
            </p:nvSpPr>
            <p:spPr bwMode="auto">
              <a:xfrm>
                <a:off x="1344" y="3792"/>
                <a:ext cx="1056" cy="0"/>
              </a:xfrm>
              <a:prstGeom prst="line">
                <a:avLst/>
              </a:prstGeom>
              <a:noFill/>
              <a:ln w="22225">
                <a:solidFill>
                  <a:srgbClr val="C82E3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8445" name="Rectangle 13"/>
            <p:cNvSpPr>
              <a:spLocks noChangeArrowheads="1"/>
            </p:cNvSpPr>
            <p:nvPr/>
          </p:nvSpPr>
          <p:spPr bwMode="auto">
            <a:xfrm>
              <a:off x="2045" y="3691"/>
              <a:ext cx="2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rgbClr val="C82E32"/>
                  </a:solidFill>
                </a:rPr>
                <a:t>=</a:t>
              </a:r>
            </a:p>
          </p:txBody>
        </p:sp>
        <p:grpSp>
          <p:nvGrpSpPr>
            <p:cNvPr id="18448" name="Group 16"/>
            <p:cNvGrpSpPr>
              <a:grpSpLocks/>
            </p:cNvGrpSpPr>
            <p:nvPr/>
          </p:nvGrpSpPr>
          <p:grpSpPr bwMode="auto">
            <a:xfrm>
              <a:off x="2328" y="3576"/>
              <a:ext cx="1104" cy="523"/>
              <a:chOff x="2400" y="3754"/>
              <a:chExt cx="1104" cy="523"/>
            </a:xfrm>
          </p:grpSpPr>
          <p:sp>
            <p:nvSpPr>
              <p:cNvPr id="18446" name="Rectangle 14"/>
              <p:cNvSpPr>
                <a:spLocks noChangeArrowheads="1"/>
              </p:cNvSpPr>
              <p:nvPr/>
            </p:nvSpPr>
            <p:spPr bwMode="auto">
              <a:xfrm>
                <a:off x="2428" y="3754"/>
                <a:ext cx="1073" cy="5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 dirty="0">
                    <a:solidFill>
                      <a:srgbClr val="C82E32"/>
                    </a:solidFill>
                    <a:latin typeface="Symbol" panose="05050102010706020507" pitchFamily="18" charset="2"/>
                    <a:sym typeface="Symbol" panose="05050102010706020507" pitchFamily="18" charset="2"/>
                  </a:rPr>
                  <a:t></a:t>
                </a:r>
                <a:r>
                  <a:rPr lang="en-US" altLang="en-US" sz="2400" dirty="0">
                    <a:solidFill>
                      <a:srgbClr val="C82E32"/>
                    </a:solidFill>
                  </a:rPr>
                  <a:t>[C</a:t>
                </a:r>
                <a:r>
                  <a:rPr lang="en-US" altLang="en-US" sz="2400" baseline="-25000" dirty="0">
                    <a:solidFill>
                      <a:srgbClr val="C82E32"/>
                    </a:solidFill>
                  </a:rPr>
                  <a:t>4</a:t>
                </a:r>
                <a:r>
                  <a:rPr lang="en-US" altLang="en-US" sz="2400" dirty="0">
                    <a:solidFill>
                      <a:srgbClr val="C82E32"/>
                    </a:solidFill>
                  </a:rPr>
                  <a:t>H</a:t>
                </a:r>
                <a:r>
                  <a:rPr lang="en-US" altLang="en-US" sz="2400" baseline="-25000" dirty="0">
                    <a:solidFill>
                      <a:srgbClr val="C82E32"/>
                    </a:solidFill>
                  </a:rPr>
                  <a:t>9</a:t>
                </a:r>
                <a:r>
                  <a:rPr lang="en-US" altLang="en-US" sz="2400" dirty="0">
                    <a:solidFill>
                      <a:srgbClr val="C82E32"/>
                    </a:solidFill>
                  </a:rPr>
                  <a:t>OH]</a:t>
                </a:r>
              </a:p>
              <a:p>
                <a:pPr algn="ctr"/>
                <a:r>
                  <a:rPr lang="en-US" altLang="en-US" sz="2400" dirty="0">
                    <a:solidFill>
                      <a:srgbClr val="C82E32"/>
                    </a:solidFill>
                    <a:latin typeface="Symbol" panose="05050102010706020507" pitchFamily="18" charset="2"/>
                    <a:sym typeface="Symbol" panose="05050102010706020507" pitchFamily="18" charset="2"/>
                  </a:rPr>
                  <a:t></a:t>
                </a:r>
                <a:r>
                  <a:rPr lang="en-US" altLang="en-US" sz="2400" i="1" dirty="0">
                    <a:solidFill>
                      <a:srgbClr val="C82E32"/>
                    </a:solidFill>
                  </a:rPr>
                  <a:t>t</a:t>
                </a:r>
                <a:endParaRPr lang="en-US" altLang="en-US" sz="2400" dirty="0">
                  <a:solidFill>
                    <a:srgbClr val="C82E32"/>
                  </a:solidFill>
                </a:endParaRPr>
              </a:p>
            </p:txBody>
          </p:sp>
          <p:sp>
            <p:nvSpPr>
              <p:cNvPr id="18447" name="Line 15"/>
              <p:cNvSpPr>
                <a:spLocks noChangeShapeType="1"/>
              </p:cNvSpPr>
              <p:nvPr/>
            </p:nvSpPr>
            <p:spPr bwMode="auto">
              <a:xfrm>
                <a:off x="2400" y="4032"/>
                <a:ext cx="1104" cy="0"/>
              </a:xfrm>
              <a:prstGeom prst="line">
                <a:avLst/>
              </a:prstGeom>
              <a:noFill/>
              <a:ln w="22225">
                <a:solidFill>
                  <a:srgbClr val="C82E3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80993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8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2824</TotalTime>
  <Words>1149</Words>
  <Application>Microsoft Office PowerPoint</Application>
  <PresentationFormat>On-screen Show (4:3)</PresentationFormat>
  <Paragraphs>162</Paragraphs>
  <Slides>30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1" baseType="lpstr">
      <vt:lpstr>DengXian</vt:lpstr>
      <vt:lpstr>Arial</vt:lpstr>
      <vt:lpstr>Calibri</vt:lpstr>
      <vt:lpstr>Corbel</vt:lpstr>
      <vt:lpstr>Footlight MT Light</vt:lpstr>
      <vt:lpstr>Gill Sans MT</vt:lpstr>
      <vt:lpstr>Symbol</vt:lpstr>
      <vt:lpstr>Times New Roman</vt:lpstr>
      <vt:lpstr>Verdana</vt:lpstr>
      <vt:lpstr>Wingdings 2</vt:lpstr>
      <vt:lpstr>1_Solstice</vt:lpstr>
      <vt:lpstr>AP Chem</vt:lpstr>
      <vt:lpstr>Reaction Rates</vt:lpstr>
      <vt:lpstr>PowerPoint Presentation</vt:lpstr>
      <vt:lpstr>Reaction Rates</vt:lpstr>
      <vt:lpstr>PowerPoint Presentation</vt:lpstr>
      <vt:lpstr>Reaction Rates </vt:lpstr>
      <vt:lpstr>Reaction Rates </vt:lpstr>
      <vt:lpstr>Reaction Rates </vt:lpstr>
      <vt:lpstr>Reaction Rates and Stoichiometry </vt:lpstr>
      <vt:lpstr>Reaction Rates and Stoichiometry</vt:lpstr>
      <vt:lpstr>Reaction Rates and Stoichiometry</vt:lpstr>
      <vt:lpstr>PowerPoint Presentation</vt:lpstr>
      <vt:lpstr>PowerPoint Presentation</vt:lpstr>
      <vt:lpstr>PowerPoint Presentation</vt:lpstr>
      <vt:lpstr>PowerPoint Presentation</vt:lpstr>
      <vt:lpstr>Concentration and Rate</vt:lpstr>
      <vt:lpstr>Concentration and Rate</vt:lpstr>
      <vt:lpstr>Concentration and Rate</vt:lpstr>
      <vt:lpstr>Rate Law</vt:lpstr>
      <vt:lpstr>Concentration and Rate</vt:lpstr>
      <vt:lpstr>PowerPoint Presentation</vt:lpstr>
      <vt:lpstr>PowerPoint Presentation</vt:lpstr>
      <vt:lpstr>Rate Laws</vt:lpstr>
      <vt:lpstr>Rate Laws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Kinetics</dc:title>
  <dc:creator>Karen Ye</dc:creator>
  <cp:lastModifiedBy>Miller School</cp:lastModifiedBy>
  <cp:revision>20</cp:revision>
  <dcterms:created xsi:type="dcterms:W3CDTF">2018-01-08T21:40:20Z</dcterms:created>
  <dcterms:modified xsi:type="dcterms:W3CDTF">2018-11-30T13:38:37Z</dcterms:modified>
</cp:coreProperties>
</file>