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0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8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1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3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4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9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6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53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7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3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5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7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318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b="0" i="0" u="none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F14620-0509-426F-BA00-E4C76700026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9/26/2018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F6B694-9B88-4E98-8F6A-FABE5B1CA10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0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bit.ly/SolutionPh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18" y="17060"/>
            <a:ext cx="7498080" cy="1143000"/>
          </a:xfrm>
        </p:spPr>
        <p:txBody>
          <a:bodyPr/>
          <a:lstStyle/>
          <a:p>
            <a:r>
              <a:rPr lang="en-US" dirty="0"/>
              <a:t>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515" y="993669"/>
            <a:ext cx="8361485" cy="4800600"/>
          </a:xfrm>
        </p:spPr>
        <p:txBody>
          <a:bodyPr/>
          <a:lstStyle/>
          <a:p>
            <a:r>
              <a:rPr lang="en-US" dirty="0"/>
              <a:t>Use your laptop and go to </a:t>
            </a:r>
            <a:r>
              <a:rPr lang="en-US" dirty="0">
                <a:hlinkClick r:id="rId2" action="ppaction://hlinkfile"/>
              </a:rPr>
              <a:t>bit.ly/</a:t>
            </a:r>
            <a:r>
              <a:rPr lang="en-US" dirty="0" err="1">
                <a:hlinkClick r:id="rId2" action="ppaction://hlinkfile"/>
              </a:rPr>
              <a:t>SolutionPhet</a:t>
            </a:r>
            <a:endParaRPr lang="en-US" dirty="0"/>
          </a:p>
          <a:p>
            <a:r>
              <a:rPr lang="en-US" dirty="0"/>
              <a:t>Use the simulation to answer the questions on the front of today’s handout. </a:t>
            </a:r>
          </a:p>
          <a:p>
            <a:r>
              <a:rPr lang="en-US" dirty="0"/>
              <a:t>I will go over the back with you. </a:t>
            </a:r>
          </a:p>
          <a:p>
            <a:r>
              <a:rPr lang="en-US" dirty="0"/>
              <a:t>Whole sheet needs to be stamped off!</a:t>
            </a:r>
          </a:p>
          <a:p>
            <a:r>
              <a:rPr lang="en-US" b="1" dirty="0">
                <a:solidFill>
                  <a:srgbClr val="FF0000"/>
                </a:solidFill>
              </a:rPr>
              <a:t>Unit 2 Test Wed 10/3</a:t>
            </a:r>
          </a:p>
        </p:txBody>
      </p:sp>
    </p:spTree>
    <p:extLst>
      <p:ext uri="{BB962C8B-B14F-4D97-AF65-F5344CB8AC3E}">
        <p14:creationId xmlns:p14="http://schemas.microsoft.com/office/powerpoint/2010/main" val="290951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1589" y="547511"/>
            <a:ext cx="9544050" cy="3028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26650" y="680435"/>
            <a:ext cx="342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HOMOGENEOUS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6475" y="2726029"/>
            <a:ext cx="342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solvent is water</a:t>
            </a:r>
          </a:p>
        </p:txBody>
      </p:sp>
    </p:spTree>
    <p:extLst>
      <p:ext uri="{BB962C8B-B14F-4D97-AF65-F5344CB8AC3E}">
        <p14:creationId xmlns:p14="http://schemas.microsoft.com/office/powerpoint/2010/main" val="123587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138"/>
            <a:ext cx="9077281" cy="371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3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/>
          <a:lstStyle/>
          <a:p>
            <a:r>
              <a:rPr lang="en-US" dirty="0"/>
              <a:t>Solutions: Solute vs. Solvent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0629"/>
            <a:ext cx="9220200" cy="322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2400" y="1524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sugar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1800" y="1524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8545" y="205782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salt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205782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water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26771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NaCl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6771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water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8545" y="3200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KCl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3200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water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372362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0" y="372362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coke</a:t>
            </a:r>
          </a:p>
        </p:txBody>
      </p:sp>
    </p:spTree>
    <p:extLst>
      <p:ext uri="{BB962C8B-B14F-4D97-AF65-F5344CB8AC3E}">
        <p14:creationId xmlns:p14="http://schemas.microsoft.com/office/powerpoint/2010/main" val="3081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for Molarity (M)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2209800"/>
            <a:ext cx="4708606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7381"/>
            <a:ext cx="3352800" cy="269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419604" y="2662238"/>
            <a:ext cx="1509417" cy="538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2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467026"/>
            <a:ext cx="9195045" cy="3595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0560" y="1610024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None needed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47612" y="1610024"/>
                <a:ext cx="3124200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𝒎𝒐𝒍</m:t>
                          </m:r>
                        </m:num>
                        <m:den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en-US" sz="2800" b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612" y="1610024"/>
                <a:ext cx="3124200" cy="9107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1184856" y="3848100"/>
            <a:ext cx="64394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12869" y="2988102"/>
                <a:ext cx="3775809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𝟓𝟎𝟎</m:t>
                    </m:r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𝒎𝑳</m:t>
                    </m:r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num>
                      <m:den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𝒎𝑳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=0.5 L</a:t>
                </a:r>
                <a:endParaRPr lang="en-US" sz="2400" b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869" y="2988102"/>
                <a:ext cx="3775809" cy="625812"/>
              </a:xfrm>
              <a:prstGeom prst="rect">
                <a:avLst/>
              </a:prstGeom>
              <a:blipFill rotWithShape="0"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47612" y="2937016"/>
                <a:ext cx="3124200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𝒎𝒐𝒍</m:t>
                          </m:r>
                        </m:num>
                        <m:den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en-US" sz="2800" b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612" y="2937016"/>
                <a:ext cx="3124200" cy="9107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8422784" y="2820475"/>
            <a:ext cx="708338" cy="1108091"/>
          </a:xfrm>
          <a:custGeom>
            <a:avLst/>
            <a:gdLst>
              <a:gd name="connsiteX0" fmla="*/ 0 w 708338"/>
              <a:gd name="connsiteY0" fmla="*/ 772732 h 1108091"/>
              <a:gd name="connsiteX1" fmla="*/ 231820 w 708338"/>
              <a:gd name="connsiteY1" fmla="*/ 1068946 h 1108091"/>
              <a:gd name="connsiteX2" fmla="*/ 708338 w 708338"/>
              <a:gd name="connsiteY2" fmla="*/ 0 h 1108091"/>
              <a:gd name="connsiteX3" fmla="*/ 708338 w 708338"/>
              <a:gd name="connsiteY3" fmla="*/ 0 h 1108091"/>
              <a:gd name="connsiteX4" fmla="*/ 708338 w 708338"/>
              <a:gd name="connsiteY4" fmla="*/ 0 h 110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1108091">
                <a:moveTo>
                  <a:pt x="0" y="772732"/>
                </a:moveTo>
                <a:cubicBezTo>
                  <a:pt x="56882" y="985233"/>
                  <a:pt x="113764" y="1197735"/>
                  <a:pt x="231820" y="1068946"/>
                </a:cubicBezTo>
                <a:cubicBezTo>
                  <a:pt x="349876" y="940157"/>
                  <a:pt x="708338" y="0"/>
                  <a:pt x="708338" y="0"/>
                </a:cubicBezTo>
                <a:lnTo>
                  <a:pt x="708338" y="0"/>
                </a:lnTo>
                <a:lnTo>
                  <a:pt x="708338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409905" y="1534183"/>
            <a:ext cx="708338" cy="1108091"/>
          </a:xfrm>
          <a:custGeom>
            <a:avLst/>
            <a:gdLst>
              <a:gd name="connsiteX0" fmla="*/ 0 w 708338"/>
              <a:gd name="connsiteY0" fmla="*/ 772732 h 1108091"/>
              <a:gd name="connsiteX1" fmla="*/ 231820 w 708338"/>
              <a:gd name="connsiteY1" fmla="*/ 1068946 h 1108091"/>
              <a:gd name="connsiteX2" fmla="*/ 708338 w 708338"/>
              <a:gd name="connsiteY2" fmla="*/ 0 h 1108091"/>
              <a:gd name="connsiteX3" fmla="*/ 708338 w 708338"/>
              <a:gd name="connsiteY3" fmla="*/ 0 h 1108091"/>
              <a:gd name="connsiteX4" fmla="*/ 708338 w 708338"/>
              <a:gd name="connsiteY4" fmla="*/ 0 h 110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1108091">
                <a:moveTo>
                  <a:pt x="0" y="772732"/>
                </a:moveTo>
                <a:cubicBezTo>
                  <a:pt x="56882" y="985233"/>
                  <a:pt x="113764" y="1197735"/>
                  <a:pt x="231820" y="1068946"/>
                </a:cubicBezTo>
                <a:cubicBezTo>
                  <a:pt x="349876" y="940157"/>
                  <a:pt x="708338" y="0"/>
                  <a:pt x="708338" y="0"/>
                </a:cubicBezTo>
                <a:lnTo>
                  <a:pt x="708338" y="0"/>
                </a:lnTo>
                <a:lnTo>
                  <a:pt x="708338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40278" y="1965638"/>
            <a:ext cx="64394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4220" y="2751248"/>
            <a:ext cx="64394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9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158&quot;&gt;&lt;/object&gt;&lt;object type=&quot;2&quot; unique_id=&quot;10159&quot;&gt;&lt;object type=&quot;3&quot; unique_id=&quot;10160&quot;&gt;&lt;property id=&quot;20148&quot; value=&quot;5&quot;/&gt;&lt;property id=&quot;20300&quot; value=&quot;Slide 1 - &amp;quot;Do Now&amp;quot;&quot;/&gt;&lt;property id=&quot;20307&quot; value=&quot;257&quot;/&gt;&lt;/object&gt;&lt;object type=&quot;3&quot; unique_id=&quot;10161&quot;&gt;&lt;property id=&quot;20148&quot; value=&quot;5&quot;/&gt;&lt;property id=&quot;20300&quot; value=&quot;Slide 2&quot;/&gt;&lt;property id=&quot;20307&quot; value=&quot;259&quot;/&gt;&lt;/object&gt;&lt;object type=&quot;3&quot; unique_id=&quot;10162&quot;&gt;&lt;property id=&quot;20148&quot; value=&quot;5&quot;/&gt;&lt;property id=&quot;20300&quot; value=&quot;Slide 3 - &amp;quot;Solutions: Solute vs. Solvent&amp;quot;&quot;/&gt;&lt;property id=&quot;20307&quot; value=&quot;260&quot;/&gt;&lt;/object&gt;&lt;object type=&quot;3&quot; unique_id=&quot;10163&quot;&gt;&lt;property id=&quot;20148&quot; value=&quot;5&quot;/&gt;&lt;property id=&quot;20300&quot; value=&quot;Slide 4 - &amp;quot;Formula for Molarity (M)&amp;quot;&quot;/&gt;&lt;property id=&quot;20307&quot; value=&quot;264&quot;/&gt;&lt;/object&gt;&lt;object type=&quot;3&quot; unique_id=&quot;10164&quot;&gt;&lt;property id=&quot;20148&quot; value=&quot;5&quot;/&gt;&lt;property id=&quot;20300&quot; value=&quot;Slide 5&quot;/&gt;&lt;property id=&quot;20307&quot; value=&quot;26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85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Cambria Math</vt:lpstr>
      <vt:lpstr>Gill Sans MT</vt:lpstr>
      <vt:lpstr>Verdana</vt:lpstr>
      <vt:lpstr>Wingdings 2</vt:lpstr>
      <vt:lpstr>Solstice</vt:lpstr>
      <vt:lpstr>Chemistry</vt:lpstr>
      <vt:lpstr>PowerPoint Presentation</vt:lpstr>
      <vt:lpstr>PowerPoint Presentation</vt:lpstr>
      <vt:lpstr>Solutions: Solute vs. Solvent</vt:lpstr>
      <vt:lpstr>Formula for Molarity (M)</vt:lpstr>
      <vt:lpstr>PowerPoint Presentation</vt:lpstr>
    </vt:vector>
  </TitlesOfParts>
  <Company>Albemarle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Karen Ye</dc:creator>
  <cp:lastModifiedBy>Miller School</cp:lastModifiedBy>
  <cp:revision>20</cp:revision>
  <dcterms:created xsi:type="dcterms:W3CDTF">2015-02-10T13:45:49Z</dcterms:created>
  <dcterms:modified xsi:type="dcterms:W3CDTF">2018-09-26T13:21:04Z</dcterms:modified>
</cp:coreProperties>
</file>